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6" r:id="rId3"/>
    <p:sldId id="348" r:id="rId5"/>
    <p:sldId id="396" r:id="rId6"/>
    <p:sldId id="387" r:id="rId7"/>
    <p:sldId id="391" r:id="rId8"/>
    <p:sldId id="397" r:id="rId9"/>
    <p:sldId id="398" r:id="rId10"/>
    <p:sldId id="372" r:id="rId11"/>
    <p:sldId id="40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500" autoAdjust="0"/>
  </p:normalViewPr>
  <p:slideViewPr>
    <p:cSldViewPr snapToGrid="0">
      <p:cViewPr varScale="1">
        <p:scale>
          <a:sx n="55" d="100"/>
          <a:sy n="55" d="100"/>
        </p:scale>
        <p:origin x="462" y="60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BD13-4AC8-4FCD-9B2D-95A1636FB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t="60000" r="-10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1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172076" y="5945840"/>
            <a:ext cx="1533524" cy="254935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333903" y="2863404"/>
            <a:ext cx="7713067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sz="3200" b="1" dirty="0" smtClean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工作汇报</a:t>
            </a:r>
            <a:endParaRPr lang="zh-CN" sz="3200" b="1" dirty="0" smtClean="0">
              <a:solidFill>
                <a:srgbClr val="AB2B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r">
              <a:lnSpc>
                <a:spcPct val="125000"/>
              </a:lnSpc>
            </a:pPr>
            <a:endParaRPr lang="zh-CN" altLang="en-US" sz="2800" b="1" dirty="0">
              <a:solidFill>
                <a:srgbClr val="AB2B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0" y="0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" y="2485390"/>
            <a:ext cx="3542030" cy="3154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530" y="2598420"/>
            <a:ext cx="3295015" cy="27832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4870" y="1477010"/>
            <a:ext cx="5448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仿真了</a:t>
            </a:r>
            <a:r>
              <a:rPr lang="en-US" altLang="zh-CN"/>
              <a:t>AODV</a:t>
            </a:r>
            <a:r>
              <a:rPr lang="zh-CN" altLang="en-US"/>
              <a:t>网络和</a:t>
            </a:r>
            <a:r>
              <a:rPr lang="en-US" altLang="zh-CN"/>
              <a:t>DSDV</a:t>
            </a:r>
            <a:r>
              <a:rPr lang="zh-CN" altLang="en-US"/>
              <a:t>网络的路由</a:t>
            </a:r>
            <a:r>
              <a:rPr lang="zh-CN" altLang="en-US"/>
              <a:t>过程。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95" y="1267460"/>
            <a:ext cx="4595495" cy="12204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95" y="3203575"/>
            <a:ext cx="4105275" cy="914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61660" y="1503680"/>
            <a:ext cx="4323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配置不支持把多个网络并在一起仿真。一次只能选择一种网络。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81675" y="3248025"/>
            <a:ext cx="4185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把不同路由协议的节点放在一个</a:t>
            </a:r>
            <a:r>
              <a:rPr lang="en-US" altLang="zh-CN"/>
              <a:t>ned</a:t>
            </a:r>
            <a:r>
              <a:rPr lang="zh-CN" altLang="en-US"/>
              <a:t>文件中，连接起来，仿真的时候会</a:t>
            </a:r>
            <a:r>
              <a:rPr lang="zh-CN" altLang="en-US"/>
              <a:t>报错。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r>
              <a:rPr lang="en-US" altLang="zh-CN" sz="3000" b="1" dirty="0" smtClean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2593" y="273047"/>
            <a:ext cx="423439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论文调研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3622" y="2256343"/>
            <a:ext cx="10853432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zh-CN" altLang="en-US" sz="16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为了使无线传感器网络的能量效率最大化，</a:t>
            </a:r>
            <a:r>
              <a:rPr lang="zh-CN" altLang="en-US" sz="16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论文提出了一种基于K-means算法的高效聚类头选择方法。它是基于寻找簇头的概念，使簇头与成员节点之间的欧氏距离之和最小化。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4865" y="1175385"/>
            <a:ext cx="1045210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Novel Cluster Head Selection Method based on K-Means Algorithm for Energy Efficient Wireless Sensor Network</a:t>
            </a:r>
            <a:endParaRPr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r>
              <a:rPr lang="en-US" altLang="zh-CN" sz="3000" b="1" dirty="0" smtClean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2593" y="273047"/>
            <a:ext cx="423439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论文调研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6522" y="1949638"/>
            <a:ext cx="10853432" cy="213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600"/>
              </a:spcAft>
              <a:buSzPct val="120000"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第一步：采用K-means算法对目标WSN进行聚类。假设将n个节点的WSN划分为k个簇。首先，从n个节点中随机选择k个作为CHs。剩下的每个节点根据欧几里德距离决定离它最近的CH。</a:t>
            </a:r>
            <a:endParaRPr lang="zh-CN" altLang="en-US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600"/>
              </a:spcAft>
              <a:buSzPct val="120000"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第二步：将网络中的每个节点分配到k个集群中的一个后，计算每个集群的质心。假设空间为二维，s个节点集群的质心计算公式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为: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6815" y="1073785"/>
            <a:ext cx="2835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核心步骤</a:t>
            </a:r>
            <a:endParaRPr lang="zh-CN" altLang="en-US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6470" y="3570605"/>
            <a:ext cx="2667000" cy="609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15" y="4180205"/>
            <a:ext cx="410527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0375" y="653415"/>
            <a:ext cx="10867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第三步：集群形成后，根据与质心的距离为集群中的每个节点分配一个ID号，越近的节点分配的ID号越小。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1116965"/>
            <a:ext cx="4000500" cy="2286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1970" y="3695065"/>
            <a:ext cx="10888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第四步：每轮检查CH的剩余能量，以保持网络的连通性。如果CH的能量小于设定的阈值，则下一个顺序的节点将被选为新的CH，新选出的CH将通知其他节点CH的变化。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" y="4288155"/>
            <a:ext cx="3746500" cy="2470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0375" y="653415"/>
            <a:ext cx="108673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思路：可以采用其他聚类方式替代</a:t>
            </a:r>
            <a:r>
              <a:rPr lang="en-US" altLang="zh-CN"/>
              <a:t>K-means</a:t>
            </a:r>
            <a:r>
              <a:rPr lang="zh-CN" altLang="en-US"/>
              <a:t>算法，对传感器节点进行分簇，簇首的选择仿照论文的做法，根据聚类算法</a:t>
            </a:r>
            <a:r>
              <a:rPr lang="zh-CN" altLang="en-US"/>
              <a:t>来定。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3730" y="1718310"/>
            <a:ext cx="50965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聚类</a:t>
            </a:r>
            <a:r>
              <a:rPr lang="zh-CN" altLang="en-US"/>
              <a:t>算法：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、基于密度的聚类方法(DBSCAN)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、用高斯混合模型（GMM）的最大期望（EM）聚类</a:t>
            </a:r>
            <a:endParaRPr lang="zh-CN" altLang="en-US"/>
          </a:p>
          <a:p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0"/>
          <p:cNvSpPr/>
          <p:nvPr/>
        </p:nvSpPr>
        <p:spPr>
          <a:xfrm>
            <a:off x="1249680" y="2772230"/>
            <a:ext cx="9700260" cy="108000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1"/>
          <p:cNvSpPr/>
          <p:nvPr/>
        </p:nvSpPr>
        <p:spPr>
          <a:xfrm>
            <a:off x="1249680" y="2890452"/>
            <a:ext cx="9700260" cy="108000"/>
          </a:xfrm>
          <a:prstGeom prst="roundRect">
            <a:avLst>
              <a:gd name="adj" fmla="val 0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2521" y="2128563"/>
            <a:ext cx="9974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600" b="1" dirty="0">
              <a:solidFill>
                <a:srgbClr val="AB2B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2086428" y="2918460"/>
            <a:ext cx="8126730" cy="2212923"/>
          </a:xfrm>
        </p:spPr>
        <p:txBody>
          <a:bodyPr>
            <a:noAutofit/>
          </a:bodyPr>
          <a:lstStyle/>
          <a:p>
            <a:r>
              <a:rPr lang="zh-CN" altLang="en-US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</a:t>
            </a:r>
            <a:r>
              <a:rPr lang="en-US" altLang="zh-CN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br>
              <a:rPr lang="en-US" altLang="zh-CN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sz="44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200" b="1" dirty="0">
              <a:solidFill>
                <a:srgbClr val="3E388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6054" y="247676"/>
            <a:ext cx="81064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smtClean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55" y="1622425"/>
            <a:ext cx="4418330" cy="22802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645" y="1674495"/>
            <a:ext cx="4875530" cy="7842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645" y="2369820"/>
            <a:ext cx="487553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WPS 演示</Application>
  <PresentationFormat>Widescreen</PresentationFormat>
  <Paragraphs>47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Bahnschrift Light</vt:lpstr>
      <vt:lpstr>微软雅黑</vt:lpstr>
      <vt:lpstr>Times New Roman</vt:lpstr>
      <vt:lpstr>Tahoma</vt:lpstr>
      <vt:lpstr>黑体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谢谢!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东少</cp:lastModifiedBy>
  <cp:revision>575</cp:revision>
  <dcterms:created xsi:type="dcterms:W3CDTF">2020-04-23T01:39:00Z</dcterms:created>
  <dcterms:modified xsi:type="dcterms:W3CDTF">2022-01-09T06:22:12Z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C29A3BCA032B47BF8C44082741C500B3</vt:lpwstr>
  </property>
</Properties>
</file>