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48" r:id="rId5"/>
    <p:sldId id="410" r:id="rId6"/>
    <p:sldId id="409" r:id="rId7"/>
    <p:sldId id="37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00" autoAdjust="0"/>
  </p:normalViewPr>
  <p:slideViewPr>
    <p:cSldViewPr snapToGrid="0">
      <p:cViewPr varScale="1">
        <p:scale>
          <a:sx n="55" d="100"/>
          <a:sy n="55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207770" y="2949575"/>
            <a:ext cx="9776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 smtClean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工作汇报</a:t>
            </a:r>
            <a:endParaRPr lang="zh-CN" altLang="en-US" sz="3200" b="1" dirty="0" smtClean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Text Box 1"/>
          <p:cNvSpPr txBox="1"/>
          <p:nvPr/>
        </p:nvSpPr>
        <p:spPr>
          <a:xfrm>
            <a:off x="4725035" y="5004435"/>
            <a:ext cx="274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汇报人：黎歆雨、</a:t>
            </a:r>
            <a:r>
              <a:rPr lang="zh-CN" altLang="en-US"/>
              <a:t>王晨巍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687070" y="1121410"/>
            <a:ext cx="10666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数据集：17 个属性的二类分类数据集，包括离散型和连续型</a:t>
            </a:r>
            <a:r>
              <a:rPr lang="zh-CN" altLang="en-US"/>
              <a:t>数据（</a:t>
            </a:r>
            <a:r>
              <a:rPr lang="en-US" altLang="zh-CN"/>
              <a:t>1000</a:t>
            </a:r>
            <a:r>
              <a:rPr lang="zh-CN" altLang="en-US"/>
              <a:t>条</a:t>
            </a:r>
            <a:r>
              <a:rPr lang="zh-CN" altLang="en-US"/>
              <a:t>数据）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具体内容：某银行一项业务的目标客户的信息、电话销售记录以及后来他是否购买了这项业务的信息。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      </a:t>
            </a:r>
            <a:r>
              <a:rPr lang="zh-CN" altLang="en-US"/>
              <a:t>主要目的</a:t>
            </a:r>
            <a:r>
              <a:rPr lang="zh-CN" altLang="en-US"/>
              <a:t>是根据客户的基本信息和历史联系记录，预测他是否会购买这项业务。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505460" y="75311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/>
              <a:t>一）混合型朴素贝叶斯</a:t>
            </a:r>
            <a:r>
              <a:rPr lang="zh-CN" altLang="en-US"/>
              <a:t>分类：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15" y="2060575"/>
            <a:ext cx="9516745" cy="23749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687070" y="3695700"/>
            <a:ext cx="110985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</a:t>
            </a:r>
            <a:r>
              <a:rPr lang="en-US" altLang="zh-CN"/>
              <a:t>  </a:t>
            </a:r>
            <a:r>
              <a:rPr lang="zh-CN" altLang="en-US"/>
              <a:t>训练数据</a:t>
            </a:r>
            <a:r>
              <a:rPr lang="zh-CN" altLang="en-US"/>
              <a:t>量：</a:t>
            </a:r>
            <a:r>
              <a:rPr lang="en-US" altLang="zh-CN"/>
              <a:t>700 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预测数据</a:t>
            </a:r>
            <a:r>
              <a:rPr lang="zh-CN" altLang="en-US"/>
              <a:t>量：</a:t>
            </a:r>
            <a:r>
              <a:rPr lang="en-US" altLang="zh-CN"/>
              <a:t>300 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准确度：</a:t>
            </a:r>
            <a:r>
              <a:rPr lang="en-US" altLang="zh-CN"/>
              <a:t>85.33%</a:t>
            </a:r>
            <a:r>
              <a:rPr lang="zh-CN" altLang="en-US"/>
              <a:t>（使用目前的数据集，增加数据数量可以提升准确率，但最高不超过</a:t>
            </a:r>
            <a:r>
              <a:rPr lang="en-US" altLang="zh-CN"/>
              <a:t>90%</a:t>
            </a:r>
            <a:r>
              <a:rPr lang="zh-CN" altLang="en-US"/>
              <a:t>，需要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/>
              <a:t> </a:t>
            </a:r>
            <a:r>
              <a:rPr lang="en-US" altLang="zh-CN"/>
              <a:t>                              </a:t>
            </a:r>
            <a:r>
              <a:rPr lang="zh-CN" altLang="en-US"/>
              <a:t>再调研新的数据集尝试</a:t>
            </a:r>
            <a:r>
              <a:rPr lang="zh-CN" altLang="en-US"/>
              <a:t>效果）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739775" y="84836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（二）</a:t>
            </a:r>
            <a:r>
              <a:rPr lang="en-US" altLang="zh-CN"/>
              <a:t>ANN</a:t>
            </a:r>
            <a:r>
              <a:rPr lang="zh-CN" altLang="en-US"/>
              <a:t>拟合非线性</a:t>
            </a:r>
            <a:r>
              <a:rPr lang="zh-CN" altLang="en-US"/>
              <a:t>曲线：</a:t>
            </a:r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880110" y="1311910"/>
            <a:ext cx="74307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数据集：波士顿房屋价格与影响因素，包括连续型和</a:t>
            </a:r>
            <a:r>
              <a:rPr lang="zh-CN" altLang="en-US"/>
              <a:t>离散性数据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具体内容：根据房屋的相关属性信息，对房屋价格进行</a:t>
            </a:r>
            <a:r>
              <a:rPr lang="zh-CN" altLang="en-US"/>
              <a:t>预测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结果：预测准确率：</a:t>
            </a:r>
            <a:r>
              <a:rPr lang="en-US" altLang="zh-CN"/>
              <a:t>94.6%</a:t>
            </a:r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984"/>
          <a:stretch>
            <a:fillRect/>
          </a:stretch>
        </p:blipFill>
        <p:spPr>
          <a:xfrm>
            <a:off x="1628140" y="2139315"/>
            <a:ext cx="8935720" cy="298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540385" y="81661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（三）</a:t>
            </a:r>
            <a:r>
              <a:rPr lang="en-US" altLang="zh-CN"/>
              <a:t>BP</a:t>
            </a:r>
            <a:r>
              <a:rPr lang="zh-CN" altLang="en-US"/>
              <a:t>神经网络拟合非线性</a:t>
            </a:r>
            <a:r>
              <a:rPr lang="zh-CN" altLang="en-US"/>
              <a:t>曲线：</a:t>
            </a:r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785495" y="1419860"/>
            <a:ext cx="95281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数据集：包括离散型和连续型数据。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具体内容：根据自变量因素</a:t>
            </a:r>
            <a:r>
              <a:rPr lang="en-US" altLang="zh-CN"/>
              <a:t>x1-x8</a:t>
            </a:r>
            <a:r>
              <a:rPr lang="zh-CN" altLang="en-US"/>
              <a:t>，对因变量</a:t>
            </a:r>
            <a:r>
              <a:rPr lang="en-US" altLang="zh-CN"/>
              <a:t>y</a:t>
            </a:r>
            <a:r>
              <a:rPr lang="zh-CN" altLang="en-US"/>
              <a:t>值进行</a:t>
            </a:r>
            <a:r>
              <a:rPr lang="zh-CN" altLang="en-US"/>
              <a:t>预测。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结果：还在调试中，需对参数进行</a:t>
            </a:r>
            <a:r>
              <a:rPr lang="zh-CN" altLang="en-US"/>
              <a:t>调整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8647" b="-544"/>
          <a:stretch>
            <a:fillRect/>
          </a:stretch>
        </p:blipFill>
        <p:spPr>
          <a:xfrm>
            <a:off x="2127250" y="2074545"/>
            <a:ext cx="7224395" cy="305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249680" y="2772230"/>
            <a:ext cx="9700260" cy="10800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1249680" y="2890452"/>
            <a:ext cx="9700260" cy="10800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086428" y="2918460"/>
            <a:ext cx="8126730" cy="2212923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b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4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200" b="1" dirty="0">
              <a:solidFill>
                <a:srgbClr val="3E388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Widescreen</PresentationFormat>
  <Paragraphs>65</Paragraphs>
  <Slides>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Bahnschrift Light</vt:lpstr>
      <vt:lpstr>微软雅黑</vt:lpstr>
      <vt:lpstr>Times New Roman</vt:lpstr>
      <vt:lpstr>Tahoma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谢谢!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morning</cp:lastModifiedBy>
  <cp:revision>567</cp:revision>
  <dcterms:created xsi:type="dcterms:W3CDTF">2020-04-23T01:39:00Z</dcterms:created>
  <dcterms:modified xsi:type="dcterms:W3CDTF">2021-12-26T10:58:39Z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319588B981A445849378AB77CD1F5B8F</vt:lpwstr>
  </property>
</Properties>
</file>