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06" r:id="rId2"/>
    <p:sldId id="387" r:id="rId3"/>
    <p:sldId id="391" r:id="rId4"/>
    <p:sldId id="392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92F"/>
    <a:srgbClr val="18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7500" autoAdjust="0"/>
  </p:normalViewPr>
  <p:slideViewPr>
    <p:cSldViewPr snapToGrid="0">
      <p:cViewPr varScale="1">
        <p:scale>
          <a:sx n="110" d="100"/>
          <a:sy n="110" d="100"/>
        </p:scale>
        <p:origin x="4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50C0-F59D-4265-9884-4BB163F043B6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80A37-D431-4B76-A9CC-FA6F7E66E7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48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FF3572-5646-457A-BE10-E2FA58833E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310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FF3572-5646-457A-BE10-E2FA58833E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388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FF3572-5646-457A-BE10-E2FA58833E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54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214241" y="179334"/>
            <a:ext cx="2703782" cy="646764"/>
            <a:chOff x="9205483" y="280849"/>
            <a:chExt cx="2517243" cy="5484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483" y="280849"/>
              <a:ext cx="618914" cy="54846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038" y="341346"/>
              <a:ext cx="2050688" cy="464823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 userDrawn="1"/>
        </p:nvCxnSpPr>
        <p:spPr>
          <a:xfrm>
            <a:off x="523982" y="846166"/>
            <a:ext cx="11178283" cy="0"/>
          </a:xfrm>
          <a:prstGeom prst="line">
            <a:avLst/>
          </a:prstGeom>
          <a:ln w="19050">
            <a:solidFill>
              <a:srgbClr val="CD2626"/>
            </a:solidFill>
          </a:ln>
          <a:effectLst>
            <a:outerShdw blurRad="50800" dist="38100" dir="5400000" algn="t" rotWithShape="0">
              <a:srgbClr val="D9D7DA">
                <a:alpha val="6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982" y="77329"/>
            <a:ext cx="813731" cy="813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0" t="60000" r="-10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0BEA-91DE-425F-9A70-60AC6B27C6DE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776746" y="4635211"/>
            <a:ext cx="6638508" cy="2476239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5172076" y="5945840"/>
            <a:ext cx="1533524" cy="254935"/>
          </a:xfrm>
          <a:prstGeom prst="roundRect">
            <a:avLst>
              <a:gd name="adj" fmla="val 6648"/>
            </a:avLst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6E9124-94C9-45F8-991C-9243C15143EC}" type="datetime1">
              <a:rPr lang="zh-CN" altLang="en-US" sz="1600" spc="100">
                <a:latin typeface="Bahnschrift Light" panose="020B0502040204020203" pitchFamily="34" charset="0"/>
                <a:ea typeface="微软雅黑" panose="020B0503020204020204" pitchFamily="34" charset="-122"/>
              </a:rPr>
              <a:t>2021/12/18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2486290" y="2432693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486290" y="4401169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127742" y="2547232"/>
            <a:ext cx="7713067" cy="188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Towards IP-based Geolocation via Fine-grained and Stable</a:t>
            </a:r>
          </a:p>
          <a:p>
            <a:pPr algn="ctr">
              <a:lnSpc>
                <a:spcPct val="125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Webcam Landmarks</a:t>
            </a:r>
            <a:endParaRPr lang="zh-CN" altLang="en-US" sz="28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 rot="19489470">
            <a:off x="2087430" y="75101"/>
            <a:ext cx="7815223" cy="702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flipV="1">
            <a:off x="0" y="0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直角三角形 20"/>
          <p:cNvSpPr/>
          <p:nvPr/>
        </p:nvSpPr>
        <p:spPr>
          <a:xfrm rot="16200000" flipV="1">
            <a:off x="-559805" y="4699477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6200000" flipH="1">
            <a:off x="9801294" y="562042"/>
            <a:ext cx="2952749" cy="1828666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flipH="1">
            <a:off x="9783191" y="5443226"/>
            <a:ext cx="2442147" cy="1414770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896094" y="822386"/>
            <a:ext cx="4399811" cy="813731"/>
            <a:chOff x="4386699" y="746886"/>
            <a:chExt cx="4399811" cy="81373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D758478-D061-4A5B-808D-6B7D2CCD4E81}"/>
              </a:ext>
            </a:extLst>
          </p:cNvPr>
          <p:cNvSpPr/>
          <p:nvPr/>
        </p:nvSpPr>
        <p:spPr>
          <a:xfrm>
            <a:off x="1426054" y="247676"/>
            <a:ext cx="8106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D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r>
              <a:rPr lang="en-US" altLang="zh-CN" sz="3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EC43E69-D52E-4FD2-A76E-9859A5857B0D}"/>
              </a:ext>
            </a:extLst>
          </p:cNvPr>
          <p:cNvSpPr txBox="1"/>
          <p:nvPr/>
        </p:nvSpPr>
        <p:spPr>
          <a:xfrm>
            <a:off x="1992593" y="273047"/>
            <a:ext cx="4234396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Abstract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A04A963-A2F3-45AC-8F88-DA5D745F7255}"/>
              </a:ext>
            </a:extLst>
          </p:cNvPr>
          <p:cNvSpPr txBox="1"/>
          <p:nvPr/>
        </p:nvSpPr>
        <p:spPr>
          <a:xfrm>
            <a:off x="993913" y="1401417"/>
            <a:ext cx="1649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/>
              <a:t>GeoCAM</a:t>
            </a:r>
            <a:r>
              <a:rPr lang="zh-CN" altLang="en-US" sz="2400" b="1" dirty="0"/>
              <a:t>：</a:t>
            </a:r>
            <a:endParaRPr lang="en-US" altLang="zh-CN" sz="2400" b="1" dirty="0"/>
          </a:p>
          <a:p>
            <a:r>
              <a:rPr lang="en-US" altLang="zh-CN" dirty="0"/>
              <a:t>	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A212D9D-A704-4E17-BF0A-46B048752E54}"/>
              </a:ext>
            </a:extLst>
          </p:cNvPr>
          <p:cNvSpPr txBox="1"/>
          <p:nvPr/>
        </p:nvSpPr>
        <p:spPr>
          <a:xfrm>
            <a:off x="1709531" y="2001160"/>
            <a:ext cx="9273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automatically generate qualified landmarks from online webcams, providing IP-based geolocation services with high accuracy and wide coverage. </a:t>
            </a:r>
          </a:p>
          <a:p>
            <a:endParaRPr lang="en-US" altLang="zh-CN" dirty="0"/>
          </a:p>
          <a:p>
            <a:r>
              <a:rPr lang="en-US" altLang="zh-CN" dirty="0"/>
              <a:t>        </a:t>
            </a:r>
            <a:r>
              <a:rPr lang="en-US" altLang="zh-CN" dirty="0" err="1"/>
              <a:t>GeoCAM</a:t>
            </a:r>
            <a:r>
              <a:rPr lang="en-US" altLang="zh-CN" dirty="0"/>
              <a:t> periodically monitors websites that are hosting live webcams and uses the natural language processing</a:t>
            </a:r>
            <a:r>
              <a:rPr lang="zh-CN" altLang="en-US" dirty="0"/>
              <a:t> </a:t>
            </a:r>
            <a:r>
              <a:rPr lang="en-US" altLang="zh-CN" dirty="0"/>
              <a:t>technique to extract the IP addresses and latitude/</a:t>
            </a:r>
            <a:r>
              <a:rPr lang="en-US" altLang="zh-CN" dirty="0" err="1"/>
              <a:t>longitudeof</a:t>
            </a:r>
            <a:r>
              <a:rPr lang="en-US" altLang="zh-CN" dirty="0"/>
              <a:t> webcams for generating landmarks at large-scale.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406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D758478-D061-4A5B-808D-6B7D2CCD4E81}"/>
              </a:ext>
            </a:extLst>
          </p:cNvPr>
          <p:cNvSpPr/>
          <p:nvPr/>
        </p:nvSpPr>
        <p:spPr>
          <a:xfrm>
            <a:off x="1426054" y="247676"/>
            <a:ext cx="8106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D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r>
              <a:rPr lang="en-US" altLang="zh-CN" sz="3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EC43E69-D52E-4FD2-A76E-9859A5857B0D}"/>
              </a:ext>
            </a:extLst>
          </p:cNvPr>
          <p:cNvSpPr txBox="1"/>
          <p:nvPr/>
        </p:nvSpPr>
        <p:spPr>
          <a:xfrm>
            <a:off x="1992593" y="273047"/>
            <a:ext cx="4234396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Architecture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711C71C-CD52-4C7B-82AB-212E56E02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41" y="1389844"/>
            <a:ext cx="10123809" cy="23714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D69D0C1-4A21-4D68-9E68-58F676E83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245" y="3889351"/>
            <a:ext cx="2400000" cy="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8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D758478-D061-4A5B-808D-6B7D2CCD4E81}"/>
              </a:ext>
            </a:extLst>
          </p:cNvPr>
          <p:cNvSpPr/>
          <p:nvPr/>
        </p:nvSpPr>
        <p:spPr>
          <a:xfrm>
            <a:off x="1426054" y="247676"/>
            <a:ext cx="8106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D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r>
              <a:rPr lang="en-US" altLang="zh-CN" sz="3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EC43E69-D52E-4FD2-A76E-9859A5857B0D}"/>
              </a:ext>
            </a:extLst>
          </p:cNvPr>
          <p:cNvSpPr txBox="1"/>
          <p:nvPr/>
        </p:nvSpPr>
        <p:spPr>
          <a:xfrm>
            <a:off x="1992593" y="273047"/>
            <a:ext cx="4234396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国防科大项目调研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E201E1-9A92-4353-B994-01F6AF993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904" y="915828"/>
            <a:ext cx="7323908" cy="546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380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17270</TotalTime>
  <Words>79</Words>
  <Application>Microsoft Office PowerPoint</Application>
  <PresentationFormat>宽屏</PresentationFormat>
  <Paragraphs>18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等线</vt:lpstr>
      <vt:lpstr>等线 Light</vt:lpstr>
      <vt:lpstr>微软雅黑</vt:lpstr>
      <vt:lpstr>Arial</vt:lpstr>
      <vt:lpstr>Bahnschrift Light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miao tamiaode</dc:creator>
  <cp:lastModifiedBy>Jia Leyuan</cp:lastModifiedBy>
  <cp:revision>553</cp:revision>
  <dcterms:created xsi:type="dcterms:W3CDTF">2020-04-23T01:39:00Z</dcterms:created>
  <dcterms:modified xsi:type="dcterms:W3CDTF">2021-12-26T09:07:01Z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