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6" r:id="rId2"/>
    <p:sldId id="388" r:id="rId3"/>
    <p:sldId id="387" r:id="rId4"/>
    <p:sldId id="389" r:id="rId5"/>
    <p:sldId id="37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00" autoAdjust="0"/>
  </p:normalViewPr>
  <p:slideViewPr>
    <p:cSldViewPr snapToGrid="0">
      <p:cViewPr varScale="1">
        <p:scale>
          <a:sx n="65" d="100"/>
          <a:sy n="65" d="100"/>
        </p:scale>
        <p:origin x="90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effectLst/>
                <a:latin typeface="-apple-system"/>
              </a:rPr>
              <a:t>总共分 </a:t>
            </a:r>
            <a:r>
              <a:rPr lang="en-US" altLang="zh-CN" b="1" i="0" dirty="0">
                <a:effectLst/>
                <a:latin typeface="-apple-system"/>
              </a:rPr>
              <a:t>4 </a:t>
            </a:r>
            <a:r>
              <a:rPr lang="zh-CN" altLang="en-US" b="1" i="0" dirty="0">
                <a:effectLst/>
                <a:latin typeface="-apple-system"/>
              </a:rPr>
              <a:t>个大类</a:t>
            </a:r>
            <a:r>
              <a:rPr lang="zh-CN" altLang="en-US" b="0" i="0" dirty="0">
                <a:effectLst/>
                <a:latin typeface="-apple-system"/>
              </a:rPr>
              <a:t>：</a:t>
            </a:r>
            <a:r>
              <a:rPr lang="en-US" altLang="zh-CN" b="0" i="0" dirty="0">
                <a:effectLst/>
                <a:latin typeface="-apple-system"/>
              </a:rPr>
              <a:t>vehicle</a:t>
            </a:r>
            <a:r>
              <a:rPr lang="zh-CN" altLang="en-US" b="0" i="0" dirty="0">
                <a:effectLst/>
                <a:latin typeface="-apple-system"/>
              </a:rPr>
              <a:t>、</a:t>
            </a:r>
            <a:r>
              <a:rPr lang="en-US" altLang="zh-CN" b="0" i="0" dirty="0">
                <a:effectLst/>
                <a:latin typeface="-apple-system"/>
              </a:rPr>
              <a:t>household</a:t>
            </a:r>
            <a:r>
              <a:rPr lang="zh-CN" altLang="en-US" b="0" i="0" dirty="0">
                <a:effectLst/>
                <a:latin typeface="-apple-system"/>
              </a:rPr>
              <a:t>、</a:t>
            </a:r>
            <a:r>
              <a:rPr lang="en-US" altLang="zh-CN" b="0" i="0" dirty="0">
                <a:effectLst/>
                <a:latin typeface="-apple-system"/>
              </a:rPr>
              <a:t>animal</a:t>
            </a:r>
            <a:r>
              <a:rPr lang="zh-CN" altLang="en-US" b="0" i="0" dirty="0">
                <a:effectLst/>
                <a:latin typeface="-apple-system"/>
              </a:rPr>
              <a:t>、</a:t>
            </a:r>
            <a:r>
              <a:rPr lang="en-US" altLang="zh-CN" b="0" i="0" dirty="0">
                <a:effectLst/>
                <a:latin typeface="-apple-system"/>
              </a:rPr>
              <a:t>person</a:t>
            </a:r>
            <a:r>
              <a:rPr lang="zh-CN" altLang="en-US" b="0" i="0" dirty="0">
                <a:effectLst/>
                <a:latin typeface="-apple-system"/>
              </a:rPr>
              <a:t>，总共 </a:t>
            </a:r>
            <a:r>
              <a:rPr lang="en-US" altLang="zh-CN" b="1" i="0" dirty="0">
                <a:effectLst/>
                <a:latin typeface="-apple-system"/>
              </a:rPr>
              <a:t>20 </a:t>
            </a:r>
            <a:r>
              <a:rPr lang="zh-CN" altLang="en-US" b="1" i="0" dirty="0">
                <a:effectLst/>
                <a:latin typeface="-apple-system"/>
              </a:rPr>
              <a:t>个小类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9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1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2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BD13-4AC8-4FCD-9B2D-95A1636FBB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2022/3/13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83354" y="2902338"/>
            <a:ext cx="7713067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工作汇报</a:t>
            </a: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2BDDEF-DA24-4E29-B4B8-CB421D9C945F}"/>
              </a:ext>
            </a:extLst>
          </p:cNvPr>
          <p:cNvSpPr txBox="1"/>
          <p:nvPr/>
        </p:nvSpPr>
        <p:spPr>
          <a:xfrm>
            <a:off x="1928606" y="324620"/>
            <a:ext cx="369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solidFill>
                  <a:srgbClr val="4F4F4F"/>
                </a:solidFill>
                <a:effectLst/>
                <a:latin typeface="PingFang SC"/>
              </a:rPr>
              <a:t>VOC</a:t>
            </a:r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数据集</a:t>
            </a:r>
            <a:endParaRPr lang="en-US" altLang="zh-CN" sz="2800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982D4E7-6F30-49D2-80D4-FA7F837C3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28" y="1358902"/>
            <a:ext cx="5857143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2BDDEF-DA24-4E29-B4B8-CB421D9C945F}"/>
              </a:ext>
            </a:extLst>
          </p:cNvPr>
          <p:cNvSpPr txBox="1"/>
          <p:nvPr/>
        </p:nvSpPr>
        <p:spPr>
          <a:xfrm>
            <a:off x="1928606" y="324620"/>
            <a:ext cx="369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测试</a:t>
            </a:r>
            <a:endParaRPr lang="en-US" altLang="zh-CN" sz="2800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pic>
        <p:nvPicPr>
          <p:cNvPr id="3" name="图片 2" descr="公路上的卡车&#10;&#10;中度可信度描述已自动生成">
            <a:extLst>
              <a:ext uri="{FF2B5EF4-FFF2-40B4-BE49-F238E27FC236}">
                <a16:creationId xmlns:a16="http://schemas.microsoft.com/office/drawing/2014/main" id="{E04D8EEB-176F-49D9-B1F8-5C4D7F641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9" y="1249106"/>
            <a:ext cx="6539681" cy="435978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7D0C493-1F6A-440A-9BBA-988E8C0CE089}"/>
              </a:ext>
            </a:extLst>
          </p:cNvPr>
          <p:cNvSpPr txBox="1"/>
          <p:nvPr/>
        </p:nvSpPr>
        <p:spPr>
          <a:xfrm>
            <a:off x="7634513" y="1951672"/>
            <a:ext cx="352162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8000">
              <a:lnSpc>
                <a:spcPct val="150000"/>
              </a:lnSpc>
            </a:pPr>
            <a:r>
              <a:rPr lang="zh-CN" altLang="en-US" dirty="0"/>
              <a:t>后续：</a:t>
            </a:r>
            <a:endParaRPr lang="en-US" altLang="zh-CN" dirty="0"/>
          </a:p>
          <a:p>
            <a:pPr indent="468000">
              <a:lnSpc>
                <a:spcPct val="150000"/>
              </a:lnSpc>
            </a:pPr>
            <a:r>
              <a:rPr lang="zh-CN" altLang="en-US" dirty="0"/>
              <a:t>从网上截取摄像头图片制作一个小的数据集训练看看效果。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406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2BDDEF-DA24-4E29-B4B8-CB421D9C945F}"/>
              </a:ext>
            </a:extLst>
          </p:cNvPr>
          <p:cNvSpPr txBox="1"/>
          <p:nvPr/>
        </p:nvSpPr>
        <p:spPr>
          <a:xfrm>
            <a:off x="1928606" y="324620"/>
            <a:ext cx="369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测试</a:t>
            </a:r>
            <a:endParaRPr lang="en-US" altLang="zh-CN" sz="2800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1AABFD-2666-4CD3-81CC-730B7812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6" y="924784"/>
            <a:ext cx="9247619" cy="48380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37DE357-4345-48F4-AADB-CD5A1AA2B215}"/>
              </a:ext>
            </a:extLst>
          </p:cNvPr>
          <p:cNvSpPr txBox="1"/>
          <p:nvPr/>
        </p:nvSpPr>
        <p:spPr>
          <a:xfrm>
            <a:off x="10073147" y="2241754"/>
            <a:ext cx="211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纬度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:25.047760</a:t>
            </a: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经度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:121.531850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41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9886493A-DB5F-49EC-A35D-C3DE4621F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5317"/>
            <a:ext cx="9144000" cy="1387366"/>
          </a:xfrm>
        </p:spPr>
        <p:txBody>
          <a:bodyPr/>
          <a:lstStyle/>
          <a:p>
            <a:r>
              <a:rPr lang="zh-CN" altLang="en-US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182777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22371</TotalTime>
  <Words>61</Words>
  <Application>Microsoft Office PowerPoint</Application>
  <PresentationFormat>宽屏</PresentationFormat>
  <Paragraphs>19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-apple-system</vt:lpstr>
      <vt:lpstr>Helvetica Neue</vt:lpstr>
      <vt:lpstr>PingFang SC</vt:lpstr>
      <vt:lpstr>等线</vt:lpstr>
      <vt:lpstr>等线 Light</vt:lpstr>
      <vt:lpstr>微软雅黑</vt:lpstr>
      <vt:lpstr>Arial</vt:lpstr>
      <vt:lpstr>Bahnschrift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Jia Leyuan</cp:lastModifiedBy>
  <cp:revision>568</cp:revision>
  <dcterms:created xsi:type="dcterms:W3CDTF">2020-04-23T01:39:00Z</dcterms:created>
  <dcterms:modified xsi:type="dcterms:W3CDTF">2022-03-13T10:57:04Z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