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21" r:id="rId3"/>
    <p:sldId id="524" r:id="rId5"/>
    <p:sldId id="528" r:id="rId6"/>
    <p:sldId id="527" r:id="rId7"/>
    <p:sldId id="529" r:id="rId8"/>
    <p:sldId id="521" r:id="rId9"/>
    <p:sldId id="522" r:id="rId10"/>
    <p:sldId id="525" r:id="rId11"/>
    <p:sldId id="526" r:id="rId12"/>
    <p:sldId id="582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292F"/>
    <a:srgbClr val="183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84698" autoAdjust="0"/>
  </p:normalViewPr>
  <p:slideViewPr>
    <p:cSldViewPr snapToGrid="0">
      <p:cViewPr varScale="1">
        <p:scale>
          <a:sx n="107" d="100"/>
          <a:sy n="107" d="100"/>
        </p:scale>
        <p:origin x="-1109" y="-82"/>
      </p:cViewPr>
      <p:guideLst>
        <p:guide orient="horz" pos="2174"/>
        <p:guide pos="38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E50C0-F59D-4265-9884-4BB163F043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80A37-D431-4B76-A9CC-FA6F7E66E78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FingerPass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separates the user authentication process into two stages, login and interaction, to achieve high authentication accuracy and low response latency simultaneously.</a:t>
            </a:r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login stage, we develop a deep learning-based approach to extract behavioral characteristics of finger gestures for highly accurate user identification.</a:t>
            </a:r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the interaction stage, to provide continuous authentication in real time for satisfactory user experience, we design a verification</a:t>
            </a:r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mechanism with lightweight classifiers to continuously authenticate the user’s identity during each interaction of finger gestures.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振幅：表示的传播能量。不同用户间差别不大，是因为用户之间的细微差异被不同手指手势的差异覆盖了。因此，由于能量衰减，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CSI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振幅会发生显著变化。然而，由于手指阻塞描述了手指手势的粗粒度特征，它将覆盖不同用户的细粒度行为独特性。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相位：表示的传播路径。距离，速度，手掌的方向，</a:t>
            </a:r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振幅：表示的传播能量。不同用户间差别不大，是因为用户之间的细微差异被不同手指手势的差异覆盖了。因此，由于能量衰减，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CSI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振幅会发生显著变化。然而，由于手指阻塞描述了手指手势的粗粒度特征，它将覆盖不同用户的细粒度行为独特性。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相位：表示的传播路径。距离，速度，手掌的方向，</a:t>
            </a:r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振幅：表示的传播能量。不同用户间差别不大，是因为用户之间的细微差异被不同手指手势的差异覆盖了。因此，由于能量衰减，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CSI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振幅会发生显著变化。然而，由于手指阻塞描述了手指手势的粗粒度特征，它将覆盖不同用户的细粒度行为独特性。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相位：表示的传播路径。距离，速度，手掌的方向，</a:t>
            </a:r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振幅：表示的传播能量。不同用户间差别不大，是因为用户之间的细微差异被不同手指手势的差异覆盖了。因此，由于能量衰减，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CSI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振幅会发生显著变化。然而，由于手指阻塞描述了手指手势的粗粒度特征，它将覆盖不同用户的细粒度行为独特性。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相位：表示的传播路径。距离，速度，手掌的方向，</a:t>
            </a:r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振幅：表示的传播能量。不同用户间差别不大，是因为用户之间的细微差异被不同手指手势的差异覆盖了。因此，由于能量衰减，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CSI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振幅会发生显著变化。然而，由于手指阻塞描述了手指手势的粗粒度特征，它将覆盖不同用户的细粒度行为独特性。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相位：表示的传播路径。距离，速度，手掌的方向，</a:t>
            </a:r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振幅：表示的传播能量。不同用户间差别不大，是因为用户之间的细微差异被不同手指手势的差异覆盖了。因此，由于能量衰减，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CSI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振幅会发生显著变化。然而，由于手指阻塞描述了手指手势的粗粒度特征，它将覆盖不同用户的细粒度行为独特性。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相位：表示的传播路径。距离，速度，手掌的方向，</a:t>
            </a:r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振幅：表示的传播能量。不同用户间差别不大，是因为用户之间的细微差异被不同手指手势的差异覆盖了。因此，由于能量衰减，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CSI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振幅会发生显著变化。然而，由于手指阻塞描述了手指手势的粗粒度特征，它将覆盖不同用户的细粒度行为独特性。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相位：表示的传播路径。距离，速度，手掌的方向，</a:t>
            </a:r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振幅：表示的传播能量。不同用户间差别不大，是因为用户之间的细微差异被不同手指手势的差异覆盖了。因此，由于能量衰减，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CSI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振幅会发生显著变化。然而，由于手指阻塞描述了手指手势的粗粒度特征，它将覆盖不同用户的细粒度行为独特性。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相位：表示的传播路径。距离，速度，手掌的方向，</a:t>
            </a:r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振幅：表示的传播能量。不同用户间差别不大，是因为用户之间的细微差异被不同手指手势的差异覆盖了。因此，由于能量衰减，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CSI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振幅会发生显著变化。然而，由于手指阻塞描述了手指手势的粗粒度特征，它将覆盖不同用户的细粒度行为独特性。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相位：表示的传播路径。距离，速度，手掌的方向，</a:t>
            </a:r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9214241" y="179334"/>
            <a:ext cx="2703782" cy="646764"/>
            <a:chOff x="9205483" y="280849"/>
            <a:chExt cx="2517243" cy="54846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5483" y="280849"/>
              <a:ext cx="618914" cy="54846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2038" y="341346"/>
              <a:ext cx="2050688" cy="464823"/>
            </a:xfrm>
            <a:prstGeom prst="rect">
              <a:avLst/>
            </a:prstGeom>
          </p:spPr>
        </p:pic>
      </p:grpSp>
      <p:cxnSp>
        <p:nvCxnSpPr>
          <p:cNvPr id="10" name="直接连接符 9"/>
          <p:cNvCxnSpPr/>
          <p:nvPr userDrawn="1"/>
        </p:nvCxnSpPr>
        <p:spPr>
          <a:xfrm>
            <a:off x="523982" y="846166"/>
            <a:ext cx="11178283" cy="0"/>
          </a:xfrm>
          <a:prstGeom prst="line">
            <a:avLst/>
          </a:prstGeom>
          <a:ln w="19050">
            <a:solidFill>
              <a:srgbClr val="CD2626"/>
            </a:solidFill>
          </a:ln>
          <a:effectLst>
            <a:outerShdw blurRad="50800" dist="38100" dir="5400000" algn="t" rotWithShape="0">
              <a:srgbClr val="D9D7DA">
                <a:alpha val="6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3982" y="77329"/>
            <a:ext cx="813731" cy="8137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2776746" y="4635211"/>
            <a:ext cx="6638508" cy="2476239"/>
          </a:xfrm>
          <a:prstGeom prst="rect">
            <a:avLst/>
          </a:prstGeom>
          <a:blipFill dpi="0" rotWithShape="1">
            <a:blip r:embed="rId1">
              <a:alphaModFix amt="5000"/>
            </a:blip>
            <a:srcRect/>
            <a:stretch>
              <a:fillRect t="-50527" b="1"/>
            </a:stretch>
          </a:blip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/>
        </p:nvSpPr>
        <p:spPr>
          <a:xfrm>
            <a:off x="5437696" y="5184754"/>
            <a:ext cx="1316607" cy="274901"/>
          </a:xfrm>
          <a:prstGeom prst="roundRect">
            <a:avLst>
              <a:gd name="adj" fmla="val 6648"/>
            </a:avLst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6E9124-94C9-45F8-991C-9243C15143EC}" type="datetime1">
              <a:rPr lang="zh-CN" altLang="en-US" sz="1600" spc="100">
                <a:latin typeface="Bahnschrift Light" panose="020B0502040204020203" pitchFamily="34" charset="0"/>
                <a:ea typeface="微软雅黑" panose="020B0503020204020204" pitchFamily="34" charset="-122"/>
              </a:rPr>
            </a:fld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2486290" y="2432693"/>
            <a:ext cx="7219421" cy="0"/>
          </a:xfrm>
          <a:prstGeom prst="line">
            <a:avLst/>
          </a:prstGeom>
          <a:ln w="12700">
            <a:solidFill>
              <a:srgbClr val="A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486290" y="4401169"/>
            <a:ext cx="7219421" cy="0"/>
          </a:xfrm>
          <a:prstGeom prst="line">
            <a:avLst/>
          </a:prstGeom>
          <a:ln w="12700">
            <a:solidFill>
              <a:srgbClr val="A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404937" y="2848916"/>
            <a:ext cx="9388704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800" b="1" dirty="0" smtClean="0">
                <a:solidFill>
                  <a:srgbClr val="AB2B2B"/>
                </a:solidFill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MuSe Dataset Overview</a:t>
            </a:r>
            <a:endParaRPr lang="en-US" altLang="zh-CN" sz="2800" b="1" dirty="0">
              <a:solidFill>
                <a:srgbClr val="AB2B2B"/>
              </a:solidFill>
              <a:latin typeface="Times New Roman" panose="02020603050405020304" pitchFamily="18" charset="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59686" y="4615564"/>
            <a:ext cx="3272628" cy="40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b="1" spc="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汇报人：汪彦彤</a:t>
            </a:r>
            <a:endParaRPr lang="zh-CN" altLang="en-US" b="1" spc="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 rot="19489470">
            <a:off x="2087430" y="75101"/>
            <a:ext cx="7815223" cy="7025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 rot="19677627">
            <a:off x="1696367" y="-185105"/>
            <a:ext cx="8799268" cy="7539332"/>
          </a:xfrm>
          <a:prstGeom prst="rect">
            <a:avLst/>
          </a:prstGeom>
          <a:noFill/>
          <a:ln w="3937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75000">
                  <a:srgbClr val="D9D7DA">
                    <a:alpha val="36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 rot="19689791">
            <a:off x="1250990" y="-594491"/>
            <a:ext cx="9690020" cy="8358103"/>
          </a:xfrm>
          <a:prstGeom prst="rect">
            <a:avLst/>
          </a:prstGeom>
          <a:noFill/>
          <a:ln w="254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 rot="19677627">
            <a:off x="837848" y="-966170"/>
            <a:ext cx="10516304" cy="9101460"/>
          </a:xfrm>
          <a:prstGeom prst="rect">
            <a:avLst/>
          </a:prstGeom>
          <a:noFill/>
          <a:ln w="3048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69000">
                  <a:srgbClr val="D9D7DA">
                    <a:alpha val="32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9677627">
            <a:off x="631957" y="-1193179"/>
            <a:ext cx="10928087" cy="9555478"/>
          </a:xfrm>
          <a:prstGeom prst="rect">
            <a:avLst/>
          </a:prstGeom>
          <a:noFill/>
          <a:ln w="1270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直角三角形 19"/>
          <p:cNvSpPr/>
          <p:nvPr/>
        </p:nvSpPr>
        <p:spPr>
          <a:xfrm flipV="1">
            <a:off x="-1" y="-5"/>
            <a:ext cx="2809876" cy="1756941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1" name="直角三角形 20"/>
          <p:cNvSpPr/>
          <p:nvPr/>
        </p:nvSpPr>
        <p:spPr>
          <a:xfrm rot="16200000" flipV="1">
            <a:off x="-559805" y="4699477"/>
            <a:ext cx="2809876" cy="1756941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直角三角形 21"/>
          <p:cNvSpPr/>
          <p:nvPr/>
        </p:nvSpPr>
        <p:spPr>
          <a:xfrm rot="16200000" flipH="1">
            <a:off x="9801294" y="562042"/>
            <a:ext cx="2952749" cy="1828666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直角三角形 22"/>
          <p:cNvSpPr/>
          <p:nvPr/>
        </p:nvSpPr>
        <p:spPr>
          <a:xfrm flipH="1">
            <a:off x="9783191" y="5443226"/>
            <a:ext cx="2442147" cy="1414770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896094" y="822386"/>
            <a:ext cx="4399811" cy="813731"/>
            <a:chOff x="4386699" y="746886"/>
            <a:chExt cx="4399811" cy="813731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86699" y="746886"/>
              <a:ext cx="813731" cy="813731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>
              <a:off x="5384803" y="746904"/>
              <a:ext cx="3401707" cy="813713"/>
              <a:chOff x="9205483" y="280849"/>
              <a:chExt cx="2517243" cy="548463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5483" y="280849"/>
                <a:ext cx="618914" cy="548463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2038" y="341346"/>
                <a:ext cx="2050688" cy="46482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348588" y="218396"/>
            <a:ext cx="759345" cy="58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5"/>
          <p:cNvSpPr txBox="1"/>
          <p:nvPr/>
        </p:nvSpPr>
        <p:spPr>
          <a:xfrm>
            <a:off x="1868968" y="255735"/>
            <a:ext cx="5643453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单个视频的分布</a:t>
            </a:r>
            <a:endParaRPr lang="zh-CN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7435" y="920115"/>
            <a:ext cx="3244032" cy="288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270" y="920115"/>
            <a:ext cx="3203544" cy="288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990" y="3910965"/>
            <a:ext cx="3248640" cy="288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270" y="3910965"/>
            <a:ext cx="3214777" cy="28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348588" y="218396"/>
            <a:ext cx="759345" cy="58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1868968" y="255735"/>
            <a:ext cx="5643453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单个视频</a:t>
            </a: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A/V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值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9" name="图片 8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7650" y="996950"/>
            <a:ext cx="3840000" cy="2880000"/>
          </a:xfrm>
          <a:prstGeom prst="rect">
            <a:avLst/>
          </a:prstGeom>
        </p:spPr>
      </p:pic>
      <p:pic>
        <p:nvPicPr>
          <p:cNvPr id="15" name="图片 14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620" y="996950"/>
            <a:ext cx="3840000" cy="2880000"/>
          </a:xfrm>
          <a:prstGeom prst="rect">
            <a:avLst/>
          </a:prstGeom>
        </p:spPr>
      </p:pic>
      <p:pic>
        <p:nvPicPr>
          <p:cNvPr id="16" name="图片 15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285" y="3978275"/>
            <a:ext cx="3840000" cy="2880000"/>
          </a:xfrm>
          <a:prstGeom prst="rect">
            <a:avLst/>
          </a:prstGeom>
        </p:spPr>
      </p:pic>
      <p:pic>
        <p:nvPicPr>
          <p:cNvPr id="17" name="图片 16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1450" y="3978275"/>
            <a:ext cx="3840000" cy="2880000"/>
          </a:xfrm>
          <a:prstGeom prst="rect">
            <a:avLst/>
          </a:prstGeom>
        </p:spPr>
      </p:pic>
      <p:pic>
        <p:nvPicPr>
          <p:cNvPr id="18" name="图片 17" descr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4850" y="996950"/>
            <a:ext cx="3840000" cy="28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348588" y="218396"/>
            <a:ext cx="759345" cy="58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1868968" y="255735"/>
            <a:ext cx="5643453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单个视频</a:t>
            </a: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A/V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值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图片 1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56020" y="3913505"/>
            <a:ext cx="3840000" cy="2880000"/>
          </a:xfrm>
          <a:prstGeom prst="rect">
            <a:avLst/>
          </a:prstGeom>
        </p:spPr>
      </p:pic>
      <p:pic>
        <p:nvPicPr>
          <p:cNvPr id="3" name="图片 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" y="966470"/>
            <a:ext cx="3840000" cy="2880000"/>
          </a:xfrm>
          <a:prstGeom prst="rect">
            <a:avLst/>
          </a:prstGeom>
        </p:spPr>
      </p:pic>
      <p:pic>
        <p:nvPicPr>
          <p:cNvPr id="4" name="图片 3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040" y="966470"/>
            <a:ext cx="3840000" cy="2880000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300" y="966470"/>
            <a:ext cx="3840000" cy="2880000"/>
          </a:xfrm>
          <a:prstGeom prst="rect">
            <a:avLst/>
          </a:prstGeom>
        </p:spPr>
      </p:pic>
      <p:pic>
        <p:nvPicPr>
          <p:cNvPr id="6" name="图片 5" descr="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2660" y="3913505"/>
            <a:ext cx="3840000" cy="28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348588" y="218396"/>
            <a:ext cx="759345" cy="58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6" name="图片 15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3375" y="966470"/>
            <a:ext cx="3840000" cy="2880000"/>
          </a:xfrm>
          <a:prstGeom prst="rect">
            <a:avLst/>
          </a:prstGeom>
        </p:spPr>
      </p:pic>
      <p:pic>
        <p:nvPicPr>
          <p:cNvPr id="17" name="图片 16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830" y="966470"/>
            <a:ext cx="3840000" cy="2880000"/>
          </a:xfrm>
          <a:prstGeom prst="rect">
            <a:avLst/>
          </a:prstGeom>
        </p:spPr>
      </p:pic>
      <p:pic>
        <p:nvPicPr>
          <p:cNvPr id="18" name="图片 17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966470"/>
            <a:ext cx="3840000" cy="2880000"/>
          </a:xfrm>
          <a:prstGeom prst="rect">
            <a:avLst/>
          </a:prstGeom>
        </p:spPr>
      </p:pic>
      <p:sp>
        <p:nvSpPr>
          <p:cNvPr id="3" name="文本框 5"/>
          <p:cNvSpPr txBox="1"/>
          <p:nvPr/>
        </p:nvSpPr>
        <p:spPr>
          <a:xfrm>
            <a:off x="1868968" y="255735"/>
            <a:ext cx="5643453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5000"/>
              </a:lnSpc>
            </a:pP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单个视频</a:t>
            </a: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A/V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值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图片 3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860" y="3913505"/>
            <a:ext cx="3840000" cy="2880000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50" y="3913505"/>
            <a:ext cx="3840000" cy="2880000"/>
          </a:xfrm>
          <a:prstGeom prst="rect">
            <a:avLst/>
          </a:prstGeom>
        </p:spPr>
      </p:pic>
      <p:pic>
        <p:nvPicPr>
          <p:cNvPr id="6" name="图片 5" descr="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6395" y="3913505"/>
            <a:ext cx="3840000" cy="28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348588" y="218396"/>
            <a:ext cx="759345" cy="58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6" name="图片 15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3375" y="966470"/>
            <a:ext cx="3840000" cy="2880000"/>
          </a:xfrm>
          <a:prstGeom prst="rect">
            <a:avLst/>
          </a:prstGeom>
        </p:spPr>
      </p:pic>
      <p:pic>
        <p:nvPicPr>
          <p:cNvPr id="17" name="图片 16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830" y="966470"/>
            <a:ext cx="3840000" cy="2880000"/>
          </a:xfrm>
          <a:prstGeom prst="rect">
            <a:avLst/>
          </a:prstGeom>
        </p:spPr>
      </p:pic>
      <p:pic>
        <p:nvPicPr>
          <p:cNvPr id="18" name="图片 17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966470"/>
            <a:ext cx="3840000" cy="2880000"/>
          </a:xfrm>
          <a:prstGeom prst="rect">
            <a:avLst/>
          </a:prstGeom>
        </p:spPr>
      </p:pic>
      <p:sp>
        <p:nvSpPr>
          <p:cNvPr id="3" name="文本框 5"/>
          <p:cNvSpPr txBox="1"/>
          <p:nvPr/>
        </p:nvSpPr>
        <p:spPr>
          <a:xfrm>
            <a:off x="1868968" y="255735"/>
            <a:ext cx="5643453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5000"/>
              </a:lnSpc>
            </a:pP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单个视频</a:t>
            </a: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A/V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值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图片 3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860" y="3913505"/>
            <a:ext cx="3840000" cy="2880000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50" y="3913505"/>
            <a:ext cx="3840000" cy="2880000"/>
          </a:xfrm>
          <a:prstGeom prst="rect">
            <a:avLst/>
          </a:prstGeom>
        </p:spPr>
      </p:pic>
      <p:pic>
        <p:nvPicPr>
          <p:cNvPr id="6" name="图片 5" descr="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6395" y="3913505"/>
            <a:ext cx="3840000" cy="2880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47320" y="2885440"/>
            <a:ext cx="11857355" cy="1568450"/>
          </a:xfrm>
          <a:prstGeom prst="rect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  <a:effectLst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p>
            <a:pPr algn="ctr"/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对于单个视频来说，其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A/V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值在时间序列上是连续的，可微可导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33717" y="6488668"/>
            <a:ext cx="75828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48247E6E-6507-4F69-8E4E-2578B16075EC}" type="slidenum">
              <a:rPr lang="zh-CN" altLang="en-US" smtClean="0">
                <a:solidFill>
                  <a:schemeClr val="bg1">
                    <a:lumMod val="6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</a:fld>
            <a:endParaRPr lang="zh-CN" altLang="en-US" dirty="0">
              <a:solidFill>
                <a:schemeClr val="bg1">
                  <a:lumMod val="6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48588" y="218396"/>
            <a:ext cx="759345" cy="58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1868968" y="255735"/>
            <a:ext cx="5643453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所有视频</a:t>
            </a: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A/V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值链接在一起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930" y="1010285"/>
            <a:ext cx="3840000" cy="288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图片 3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360" y="1010285"/>
            <a:ext cx="3840000" cy="288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2790" y="1010285"/>
            <a:ext cx="3839421" cy="288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图片 5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985" y="3978910"/>
            <a:ext cx="3839860" cy="288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图片 8" descr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2205" y="3978275"/>
            <a:ext cx="3840183" cy="288000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348588" y="218396"/>
            <a:ext cx="759345" cy="58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230" y="943610"/>
            <a:ext cx="3840000" cy="2880000"/>
          </a:xfrm>
          <a:prstGeom prst="rect">
            <a:avLst/>
          </a:prstGeom>
        </p:spPr>
      </p:pic>
      <p:pic>
        <p:nvPicPr>
          <p:cNvPr id="10" name="图片 9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943610"/>
            <a:ext cx="3840000" cy="2880000"/>
          </a:xfrm>
          <a:prstGeom prst="rect">
            <a:avLst/>
          </a:prstGeom>
        </p:spPr>
      </p:pic>
      <p:pic>
        <p:nvPicPr>
          <p:cNvPr id="12" name="图片 11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170" y="3898265"/>
            <a:ext cx="3840000" cy="2880000"/>
          </a:xfrm>
          <a:prstGeom prst="rect">
            <a:avLst/>
          </a:prstGeom>
        </p:spPr>
      </p:pic>
      <p:pic>
        <p:nvPicPr>
          <p:cNvPr id="13" name="图片 12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5765" y="943610"/>
            <a:ext cx="3840000" cy="2880000"/>
          </a:xfrm>
          <a:prstGeom prst="rect">
            <a:avLst/>
          </a:prstGeom>
        </p:spPr>
      </p:pic>
      <p:pic>
        <p:nvPicPr>
          <p:cNvPr id="14" name="图片 13" descr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7325" y="3898265"/>
            <a:ext cx="3840000" cy="2880000"/>
          </a:xfrm>
          <a:prstGeom prst="rect">
            <a:avLst/>
          </a:prstGeom>
        </p:spPr>
      </p:pic>
      <p:sp>
        <p:nvSpPr>
          <p:cNvPr id="16" name="文本框 5"/>
          <p:cNvSpPr txBox="1"/>
          <p:nvPr/>
        </p:nvSpPr>
        <p:spPr>
          <a:xfrm>
            <a:off x="1868968" y="255735"/>
            <a:ext cx="5643453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所有视频</a:t>
            </a: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A/V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值</a:t>
            </a: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plot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在一起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348588" y="218396"/>
            <a:ext cx="759345" cy="58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1868968" y="255735"/>
            <a:ext cx="5643453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所有的标签值映射到空间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525" y="1101090"/>
            <a:ext cx="5341620" cy="48234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8225" y="1146810"/>
            <a:ext cx="5341620" cy="47777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44525" y="6155690"/>
            <a:ext cx="10815320" cy="460375"/>
          </a:xfrm>
          <a:prstGeom prst="rect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  <a:effectLst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p>
            <a:pPr algn="ctr"/>
            <a:r>
              <a:rPr 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横坐标为真实值，纵坐标为占比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348588" y="218396"/>
            <a:ext cx="759345" cy="58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0715" y="1209040"/>
            <a:ext cx="5372100" cy="47853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395" y="1224280"/>
            <a:ext cx="5364480" cy="4770120"/>
          </a:xfrm>
          <a:prstGeom prst="rect">
            <a:avLst/>
          </a:prstGeom>
        </p:spPr>
      </p:pic>
      <p:sp>
        <p:nvSpPr>
          <p:cNvPr id="7" name="文本框 5"/>
          <p:cNvSpPr txBox="1"/>
          <p:nvPr/>
        </p:nvSpPr>
        <p:spPr>
          <a:xfrm>
            <a:off x="1868968" y="255735"/>
            <a:ext cx="5643453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所有的标签值映射到空间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4525" y="6155690"/>
            <a:ext cx="10815320" cy="460375"/>
          </a:xfrm>
          <a:prstGeom prst="rect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  <a:effectLst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p>
            <a:pPr algn="ctr"/>
            <a:r>
              <a:rPr 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横坐标为真实值，纵坐标为占比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WPS 演示</Application>
  <PresentationFormat>自定义</PresentationFormat>
  <Paragraphs>51</Paragraphs>
  <Slides>10</Slides>
  <Notes>36</Notes>
  <HiddenSlides>39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7" baseType="lpstr">
      <vt:lpstr>Arial</vt:lpstr>
      <vt:lpstr>宋体</vt:lpstr>
      <vt:lpstr>Wingdings</vt:lpstr>
      <vt:lpstr>Bahnschrift Light</vt:lpstr>
      <vt:lpstr>微软雅黑</vt:lpstr>
      <vt:lpstr>Times New Roman</vt:lpstr>
      <vt:lpstr>Microsoft JhengHei UI</vt:lpstr>
      <vt:lpstr>Microsoft JhengHei</vt:lpstr>
      <vt:lpstr>Adobe Devanagari</vt:lpstr>
      <vt:lpstr>等线</vt:lpstr>
      <vt:lpstr>Arial Unicode MS</vt:lpstr>
      <vt:lpstr>等线 Light</vt:lpstr>
      <vt:lpstr>Calibri</vt:lpstr>
      <vt:lpstr>Cambria Math</vt:lpstr>
      <vt:lpstr>Tahoma</vt:lpstr>
      <vt:lpstr>仿宋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miao tamiaode</dc:creator>
  <cp:lastModifiedBy>WPS_1636445259</cp:lastModifiedBy>
  <cp:revision>731</cp:revision>
  <dcterms:created xsi:type="dcterms:W3CDTF">2020-04-23T01:39:00Z</dcterms:created>
  <dcterms:modified xsi:type="dcterms:W3CDTF">2022-01-10T01:43:43Z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096805F29BAA4559B8DB848D526107E9</vt:lpwstr>
  </property>
</Properties>
</file>