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6" r:id="rId2"/>
    <p:sldId id="323" r:id="rId3"/>
    <p:sldId id="324" r:id="rId4"/>
    <p:sldId id="293" r:id="rId5"/>
  </p:sldIdLst>
  <p:sldSz cx="12192000" cy="6858000"/>
  <p:notesSz cx="6858000" cy="9144000"/>
  <p:defaultTextStyle>
    <a:defPPr>
      <a:defRPr lang="zh-CN"/>
    </a:defPPr>
    <a:lvl1pPr marL="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232">
          <p15:clr>
            <a:srgbClr val="A4A3A4"/>
          </p15:clr>
        </p15:guide>
        <p15:guide id="4" orient="horz" pos="4112">
          <p15:clr>
            <a:srgbClr val="A4A3A4"/>
          </p15:clr>
        </p15:guide>
        <p15:guide id="5" pos="5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2626"/>
    <a:srgbClr val="00C1FF"/>
    <a:srgbClr val="00C8FF"/>
    <a:srgbClr val="A7E9FF"/>
    <a:srgbClr val="E73A1C"/>
    <a:srgbClr val="F2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82716" autoAdjust="0"/>
  </p:normalViewPr>
  <p:slideViewPr>
    <p:cSldViewPr snapToGrid="0" snapToObjects="1">
      <p:cViewPr varScale="1">
        <p:scale>
          <a:sx n="135" d="100"/>
          <a:sy n="135" d="100"/>
        </p:scale>
        <p:origin x="1192" y="64"/>
      </p:cViewPr>
      <p:guideLst>
        <p:guide pos="3840"/>
        <p:guide orient="horz" pos="2160"/>
        <p:guide orient="horz" pos="232"/>
        <p:guide orient="horz" pos="4112"/>
        <p:guide pos="574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1" d="100"/>
        <a:sy n="9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58F0BD3D-B87B-4E42-848E-0E20E9A8E54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D922AB0-F7A1-475A-811D-98F074B1F9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8483A-6341-40C6-B01D-F3499375AF58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A4A96F9-675C-42AC-9B76-B9854C1596A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3313A5A-2FEC-4454-8BA7-87A66FBB2E9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6EB799-8DF5-4F83-AB9A-E80C90C6D2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870474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E8A47-3D46-4DC9-AB0D-52AB6CF44A06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B9571-4ED6-4C81-B95F-91FC05788F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88365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0556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1E511C-2FA8-434F-8DC6-6A9F9ECDD66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6856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1E511C-2FA8-434F-8DC6-6A9F9ECDD66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0554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E72F2B82-AF15-406B-B7BC-0F273F5555F0}"/>
              </a:ext>
            </a:extLst>
          </p:cNvPr>
          <p:cNvGrpSpPr/>
          <p:nvPr userDrawn="1"/>
        </p:nvGrpSpPr>
        <p:grpSpPr>
          <a:xfrm>
            <a:off x="9173144" y="127964"/>
            <a:ext cx="2790751" cy="667568"/>
            <a:chOff x="9205483" y="280849"/>
            <a:chExt cx="2517243" cy="548463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9DDC8C1E-0ED6-43CA-9DC0-A1272898FD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5483" y="280849"/>
              <a:ext cx="618914" cy="548463"/>
            </a:xfrm>
            <a:prstGeom prst="rect">
              <a:avLst/>
            </a:prstGeom>
          </p:spPr>
        </p:pic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F9079D8F-09AD-4249-BD13-55D7B030B4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2038" y="341346"/>
              <a:ext cx="2050688" cy="464823"/>
            </a:xfrm>
            <a:prstGeom prst="rect">
              <a:avLst/>
            </a:prstGeom>
          </p:spPr>
        </p:pic>
      </p:grp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5584C7EC-D0AA-43A4-A2A7-738E78828C4C}"/>
              </a:ext>
            </a:extLst>
          </p:cNvPr>
          <p:cNvCxnSpPr>
            <a:cxnSpLocks/>
          </p:cNvCxnSpPr>
          <p:nvPr userDrawn="1"/>
        </p:nvCxnSpPr>
        <p:spPr>
          <a:xfrm>
            <a:off x="523982" y="846166"/>
            <a:ext cx="11178283" cy="0"/>
          </a:xfrm>
          <a:prstGeom prst="line">
            <a:avLst/>
          </a:prstGeom>
          <a:ln w="19050">
            <a:solidFill>
              <a:srgbClr val="CD2626"/>
            </a:solidFill>
          </a:ln>
          <a:effectLst>
            <a:outerShdw blurRad="50800" dist="38100" dir="5400000" algn="t" rotWithShape="0">
              <a:srgbClr val="D9D7DA">
                <a:alpha val="6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图片 8">
            <a:extLst>
              <a:ext uri="{FF2B5EF4-FFF2-40B4-BE49-F238E27FC236}">
                <a16:creationId xmlns:a16="http://schemas.microsoft.com/office/drawing/2014/main" id="{9CCE0A51-056F-45E7-B7B9-4FF32D1E60A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3982" y="77329"/>
            <a:ext cx="813731" cy="8137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25E0EE39-BAB6-4CFA-8C14-E0F3511C633F}"/>
              </a:ext>
            </a:extLst>
          </p:cNvPr>
          <p:cNvGrpSpPr/>
          <p:nvPr userDrawn="1"/>
        </p:nvGrpSpPr>
        <p:grpSpPr>
          <a:xfrm>
            <a:off x="9214241" y="179334"/>
            <a:ext cx="2703782" cy="646764"/>
            <a:chOff x="9205483" y="280849"/>
            <a:chExt cx="2517243" cy="548463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B6411103-8ECD-40E7-841A-69DCC279D7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5483" y="280849"/>
              <a:ext cx="618914" cy="548463"/>
            </a:xfrm>
            <a:prstGeom prst="rect">
              <a:avLst/>
            </a:prstGeom>
          </p:spPr>
        </p:pic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EE099E65-FA6E-4789-BE1F-AFCF21EF5F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2038" y="341346"/>
              <a:ext cx="2050688" cy="464823"/>
            </a:xfrm>
            <a:prstGeom prst="rect">
              <a:avLst/>
            </a:prstGeom>
          </p:spPr>
        </p:pic>
      </p:grp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792F7E56-0F40-4E61-8821-AC336CB8148C}"/>
              </a:ext>
            </a:extLst>
          </p:cNvPr>
          <p:cNvCxnSpPr>
            <a:cxnSpLocks/>
          </p:cNvCxnSpPr>
          <p:nvPr userDrawn="1"/>
        </p:nvCxnSpPr>
        <p:spPr>
          <a:xfrm>
            <a:off x="523982" y="846166"/>
            <a:ext cx="11178283" cy="0"/>
          </a:xfrm>
          <a:prstGeom prst="line">
            <a:avLst/>
          </a:prstGeom>
          <a:ln w="19050">
            <a:solidFill>
              <a:srgbClr val="CD2626"/>
            </a:solidFill>
          </a:ln>
          <a:effectLst>
            <a:outerShdw blurRad="50800" dist="38100" dir="5400000" algn="t" rotWithShape="0">
              <a:srgbClr val="D9D7DA">
                <a:alpha val="6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>
            <a:extLst>
              <a:ext uri="{FF2B5EF4-FFF2-40B4-BE49-F238E27FC236}">
                <a16:creationId xmlns:a16="http://schemas.microsoft.com/office/drawing/2014/main" id="{37C39C79-6EB1-4FD2-AB17-878C656269F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3982" y="77329"/>
            <a:ext cx="813731" cy="8137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BCEAFA6-8441-4AE1-939C-BDC16CC72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C86E7EA-3FF3-4C7A-A117-2497F4035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253841E-5065-4E4D-B08C-9F492123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B65D6-8441-4E78-B5FF-2897A40763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2085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2">
            <a:extLst>
              <a:ext uri="{FF2B5EF4-FFF2-40B4-BE49-F238E27FC236}">
                <a16:creationId xmlns:a16="http://schemas.microsoft.com/office/drawing/2014/main" id="{A4CA319C-B180-49E3-9C2E-DBB7DD325E90}"/>
              </a:ext>
            </a:extLst>
          </p:cNvPr>
          <p:cNvSpPr txBox="1">
            <a:spLocks/>
          </p:cNvSpPr>
          <p:nvPr userDrawn="1"/>
        </p:nvSpPr>
        <p:spPr>
          <a:xfrm>
            <a:off x="8763000" y="65087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3765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957F4EE-4992-4633-BB99-CBC9A9B3329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日期占位符 1">
            <a:extLst>
              <a:ext uri="{FF2B5EF4-FFF2-40B4-BE49-F238E27FC236}">
                <a16:creationId xmlns:a16="http://schemas.microsoft.com/office/drawing/2014/main" id="{0735750A-49A6-4422-B8CA-001419CF1958}"/>
              </a:ext>
            </a:extLst>
          </p:cNvPr>
          <p:cNvSpPr txBox="1">
            <a:spLocks/>
          </p:cNvSpPr>
          <p:nvPr userDrawn="1"/>
        </p:nvSpPr>
        <p:spPr>
          <a:xfrm>
            <a:off x="990600" y="65087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3765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5BB432-1E1B-4A1E-9938-87A476DADBC4}" type="datetimeFigureOut">
              <a:rPr lang="zh-CN" altLang="en-US" smtClean="0"/>
              <a:pPr/>
              <a:t>2022/1/8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6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>
            <a:extLst>
              <a:ext uri="{FF2B5EF4-FFF2-40B4-BE49-F238E27FC236}">
                <a16:creationId xmlns:a16="http://schemas.microsoft.com/office/drawing/2014/main" id="{17166F1A-617E-4750-BE8E-F0266392469F}"/>
              </a:ext>
            </a:extLst>
          </p:cNvPr>
          <p:cNvSpPr/>
          <p:nvPr/>
        </p:nvSpPr>
        <p:spPr>
          <a:xfrm>
            <a:off x="2776746" y="4635211"/>
            <a:ext cx="6638508" cy="2476239"/>
          </a:xfrm>
          <a:prstGeom prst="rect">
            <a:avLst/>
          </a:prstGeom>
          <a:blipFill dpi="0" rotWithShape="1">
            <a:blip r:embed="rId3">
              <a:alphaModFix amt="5000"/>
            </a:blip>
            <a:srcRect/>
            <a:stretch>
              <a:fillRect t="-50527" b="1"/>
            </a:stretch>
          </a:blip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C5231231-6275-407C-A9B8-BD99DA1CB5A1}"/>
              </a:ext>
            </a:extLst>
          </p:cNvPr>
          <p:cNvCxnSpPr/>
          <p:nvPr/>
        </p:nvCxnSpPr>
        <p:spPr>
          <a:xfrm>
            <a:off x="2486290" y="2432693"/>
            <a:ext cx="7219421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32C127F0-0A88-4255-B555-05934C4BA238}"/>
              </a:ext>
            </a:extLst>
          </p:cNvPr>
          <p:cNvCxnSpPr/>
          <p:nvPr/>
        </p:nvCxnSpPr>
        <p:spPr>
          <a:xfrm>
            <a:off x="2486290" y="4401169"/>
            <a:ext cx="7219421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AD4EFCDF-2CBB-4BA7-BBFF-0CA1448B0ADB}"/>
              </a:ext>
            </a:extLst>
          </p:cNvPr>
          <p:cNvSpPr txBox="1"/>
          <p:nvPr/>
        </p:nvSpPr>
        <p:spPr>
          <a:xfrm>
            <a:off x="1401648" y="2597470"/>
            <a:ext cx="9388704" cy="591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sz="2800" b="1" spc="200" dirty="0">
                <a:solidFill>
                  <a:srgbClr val="AB2B2B"/>
                </a:solidFill>
                <a:latin typeface="Corbel" panose="020B0503020204020204" pitchFamily="34" charset="0"/>
                <a:ea typeface="微软雅黑" panose="020B0503020204020204" pitchFamily="34" charset="-122"/>
              </a:rPr>
              <a:t>工作报告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90FCE0E7-FE6F-4A27-8DEE-C870219A82CB}"/>
              </a:ext>
            </a:extLst>
          </p:cNvPr>
          <p:cNvSpPr/>
          <p:nvPr/>
        </p:nvSpPr>
        <p:spPr>
          <a:xfrm rot="19489470">
            <a:off x="2087430" y="75101"/>
            <a:ext cx="7815223" cy="7025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E333CDC5-EBD6-4911-91C1-A1154407030E}"/>
              </a:ext>
            </a:extLst>
          </p:cNvPr>
          <p:cNvSpPr/>
          <p:nvPr/>
        </p:nvSpPr>
        <p:spPr>
          <a:xfrm rot="19677627">
            <a:off x="1696367" y="-185105"/>
            <a:ext cx="8799268" cy="7539332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6B55137C-BED8-48D1-AE17-D1D762197166}"/>
              </a:ext>
            </a:extLst>
          </p:cNvPr>
          <p:cNvSpPr/>
          <p:nvPr/>
        </p:nvSpPr>
        <p:spPr>
          <a:xfrm rot="19689791">
            <a:off x="1250990" y="-594491"/>
            <a:ext cx="9690020" cy="8358103"/>
          </a:xfrm>
          <a:prstGeom prst="rect">
            <a:avLst/>
          </a:prstGeom>
          <a:noFill/>
          <a:ln w="254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D701394C-0A70-495C-BFCA-146912A9CCF8}"/>
              </a:ext>
            </a:extLst>
          </p:cNvPr>
          <p:cNvSpPr/>
          <p:nvPr/>
        </p:nvSpPr>
        <p:spPr>
          <a:xfrm rot="19677627">
            <a:off x="837848" y="-966170"/>
            <a:ext cx="10516304" cy="9101460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F6693C7-CF28-49A3-8E8B-240A872E9268}"/>
              </a:ext>
            </a:extLst>
          </p:cNvPr>
          <p:cNvSpPr/>
          <p:nvPr/>
        </p:nvSpPr>
        <p:spPr>
          <a:xfrm rot="19677627">
            <a:off x="631957" y="-1193179"/>
            <a:ext cx="10928087" cy="9555478"/>
          </a:xfrm>
          <a:prstGeom prst="rect">
            <a:avLst/>
          </a:prstGeom>
          <a:noFill/>
          <a:ln w="1270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直角三角形 19">
            <a:extLst>
              <a:ext uri="{FF2B5EF4-FFF2-40B4-BE49-F238E27FC236}">
                <a16:creationId xmlns:a16="http://schemas.microsoft.com/office/drawing/2014/main" id="{B7305426-7FCA-4A41-8503-E09FCD5BA2A9}"/>
              </a:ext>
            </a:extLst>
          </p:cNvPr>
          <p:cNvSpPr/>
          <p:nvPr/>
        </p:nvSpPr>
        <p:spPr>
          <a:xfrm flipV="1">
            <a:off x="-1" y="-5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1" name="直角三角形 20">
            <a:extLst>
              <a:ext uri="{FF2B5EF4-FFF2-40B4-BE49-F238E27FC236}">
                <a16:creationId xmlns:a16="http://schemas.microsoft.com/office/drawing/2014/main" id="{41345189-D739-40DB-9835-E1B5570E7446}"/>
              </a:ext>
            </a:extLst>
          </p:cNvPr>
          <p:cNvSpPr/>
          <p:nvPr/>
        </p:nvSpPr>
        <p:spPr>
          <a:xfrm rot="16200000" flipV="1">
            <a:off x="-559805" y="4699477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2" name="直角三角形 21">
            <a:extLst>
              <a:ext uri="{FF2B5EF4-FFF2-40B4-BE49-F238E27FC236}">
                <a16:creationId xmlns:a16="http://schemas.microsoft.com/office/drawing/2014/main" id="{FCD58176-D67D-4C4F-BB58-0EF508B501C5}"/>
              </a:ext>
            </a:extLst>
          </p:cNvPr>
          <p:cNvSpPr/>
          <p:nvPr/>
        </p:nvSpPr>
        <p:spPr>
          <a:xfrm rot="16200000" flipH="1">
            <a:off x="9801294" y="562042"/>
            <a:ext cx="2952749" cy="1828666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3" name="直角三角形 22">
            <a:extLst>
              <a:ext uri="{FF2B5EF4-FFF2-40B4-BE49-F238E27FC236}">
                <a16:creationId xmlns:a16="http://schemas.microsoft.com/office/drawing/2014/main" id="{3779CBC7-EED8-4E8F-954B-C191961E181E}"/>
              </a:ext>
            </a:extLst>
          </p:cNvPr>
          <p:cNvSpPr/>
          <p:nvPr/>
        </p:nvSpPr>
        <p:spPr>
          <a:xfrm flipH="1">
            <a:off x="9783191" y="5443226"/>
            <a:ext cx="2442147" cy="1414770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EC8115F7-2AEE-4069-AD4C-516277A3FEE6}"/>
              </a:ext>
            </a:extLst>
          </p:cNvPr>
          <p:cNvGrpSpPr/>
          <p:nvPr/>
        </p:nvGrpSpPr>
        <p:grpSpPr>
          <a:xfrm>
            <a:off x="3896094" y="800253"/>
            <a:ext cx="4399811" cy="813731"/>
            <a:chOff x="4386699" y="746886"/>
            <a:chExt cx="4399811" cy="813731"/>
          </a:xfrm>
        </p:grpSpPr>
        <p:pic>
          <p:nvPicPr>
            <p:cNvPr id="24" name="图片 23">
              <a:extLst>
                <a:ext uri="{FF2B5EF4-FFF2-40B4-BE49-F238E27FC236}">
                  <a16:creationId xmlns:a16="http://schemas.microsoft.com/office/drawing/2014/main" id="{7EFE692B-0EE8-41A1-8E6E-394FC37A69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86699" y="746886"/>
              <a:ext cx="813731" cy="813731"/>
            </a:xfrm>
            <a:prstGeom prst="rect">
              <a:avLst/>
            </a:prstGeom>
          </p:spPr>
        </p:pic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id="{DE24F71B-13CB-464A-BE5A-BE65FAD2EB35}"/>
                </a:ext>
              </a:extLst>
            </p:cNvPr>
            <p:cNvGrpSpPr/>
            <p:nvPr/>
          </p:nvGrpSpPr>
          <p:grpSpPr>
            <a:xfrm>
              <a:off x="5384803" y="746904"/>
              <a:ext cx="3401707" cy="813713"/>
              <a:chOff x="9205483" y="280849"/>
              <a:chExt cx="2517243" cy="548463"/>
            </a:xfrm>
          </p:grpSpPr>
          <p:pic>
            <p:nvPicPr>
              <p:cNvPr id="26" name="图片 25">
                <a:extLst>
                  <a:ext uri="{FF2B5EF4-FFF2-40B4-BE49-F238E27FC236}">
                    <a16:creationId xmlns:a16="http://schemas.microsoft.com/office/drawing/2014/main" id="{18B8B017-CCD9-4C8E-90CE-E39ACF5AE2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05483" y="280849"/>
                <a:ext cx="618914" cy="548463"/>
              </a:xfrm>
              <a:prstGeom prst="rect">
                <a:avLst/>
              </a:prstGeom>
            </p:spPr>
          </p:pic>
          <p:pic>
            <p:nvPicPr>
              <p:cNvPr id="27" name="图片 26">
                <a:extLst>
                  <a:ext uri="{FF2B5EF4-FFF2-40B4-BE49-F238E27FC236}">
                    <a16:creationId xmlns:a16="http://schemas.microsoft.com/office/drawing/2014/main" id="{47F1C582-F749-43F9-9931-8096EDA22C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72038" y="341346"/>
                <a:ext cx="2050688" cy="464823"/>
              </a:xfrm>
              <a:prstGeom prst="rect">
                <a:avLst/>
              </a:prstGeom>
            </p:spPr>
          </p:pic>
        </p:grpSp>
      </p:grp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816D1BC8-A050-48CB-8D93-D2A3672D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65835E7F-EB70-43F5-9A99-9DBBB00175A7}"/>
              </a:ext>
            </a:extLst>
          </p:cNvPr>
          <p:cNvSpPr/>
          <p:nvPr/>
        </p:nvSpPr>
        <p:spPr>
          <a:xfrm>
            <a:off x="5438636" y="6200093"/>
            <a:ext cx="1112805" cy="3995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5000"/>
              </a:lnSpc>
            </a:pPr>
            <a:fld id="{5351D10A-2D26-4EE6-8B83-5769B956A62A}" type="datetime1">
              <a:rPr lang="en-US" altLang="zh-CN" smtClean="0">
                <a:solidFill>
                  <a:srgbClr val="A6292F"/>
                </a:solidFill>
                <a:latin typeface="Bahnschrift" panose="020B0502040204020203" pitchFamily="34" charset="0"/>
                <a:ea typeface="微软雅黑" panose="020B0503020204020204" pitchFamily="34" charset="-122"/>
              </a:rPr>
              <a:t>1/8/2022</a:t>
            </a:fld>
            <a:endParaRPr lang="en-US" altLang="zh-CN" dirty="0">
              <a:solidFill>
                <a:srgbClr val="A6292F"/>
              </a:solidFill>
              <a:latin typeface="Bahnschrift" panose="020B0502040204020203" pitchFamily="34" charset="0"/>
              <a:ea typeface="微软雅黑" panose="020B0503020204020204" pitchFamily="34" charset="-122"/>
            </a:endParaRPr>
          </a:p>
        </p:txBody>
      </p:sp>
      <p:sp>
        <p:nvSpPr>
          <p:cNvPr id="28" name="矩形: 圆角 27">
            <a:extLst>
              <a:ext uri="{FF2B5EF4-FFF2-40B4-BE49-F238E27FC236}">
                <a16:creationId xmlns:a16="http://schemas.microsoft.com/office/drawing/2014/main" id="{966F01D2-F9D0-4450-8229-3435B206122B}"/>
              </a:ext>
            </a:extLst>
          </p:cNvPr>
          <p:cNvSpPr/>
          <p:nvPr/>
        </p:nvSpPr>
        <p:spPr>
          <a:xfrm>
            <a:off x="3671637" y="4481253"/>
            <a:ext cx="5227266" cy="338728"/>
          </a:xfrm>
          <a:prstGeom prst="roundRect">
            <a:avLst>
              <a:gd name="adj" fmla="val 0"/>
            </a:avLst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spc="100" dirty="0">
                <a:latin typeface="Bahnschrift Light" panose="020B0502040204020203" pitchFamily="34" charset="0"/>
                <a:ea typeface="微软雅黑" panose="020B0503020204020204" pitchFamily="34" charset="-122"/>
              </a:rPr>
              <a:t> Hefei University of Technology, China</a:t>
            </a:r>
          </a:p>
        </p:txBody>
      </p:sp>
      <p:sp>
        <p:nvSpPr>
          <p:cNvPr id="30" name="矩形: 圆角 29">
            <a:extLst>
              <a:ext uri="{FF2B5EF4-FFF2-40B4-BE49-F238E27FC236}">
                <a16:creationId xmlns:a16="http://schemas.microsoft.com/office/drawing/2014/main" id="{6E99BCCE-9F8A-49F7-A501-1C492A44F214}"/>
              </a:ext>
            </a:extLst>
          </p:cNvPr>
          <p:cNvSpPr/>
          <p:nvPr/>
        </p:nvSpPr>
        <p:spPr>
          <a:xfrm>
            <a:off x="3671637" y="4937886"/>
            <a:ext cx="5227266" cy="338728"/>
          </a:xfrm>
          <a:prstGeom prst="roundRect">
            <a:avLst>
              <a:gd name="adj" fmla="val 0"/>
            </a:avLst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spc="100" dirty="0">
                <a:latin typeface="Bahnschrift Light" panose="020B0502040204020203" pitchFamily="34" charset="0"/>
                <a:ea typeface="微软雅黑" panose="020B0503020204020204" pitchFamily="34" charset="-122"/>
              </a:rPr>
              <a:t> </a:t>
            </a:r>
            <a:r>
              <a:rPr lang="zh-CN" altLang="en-US" sz="2000" spc="100" dirty="0">
                <a:latin typeface="Bahnschrift Light" panose="020B0502040204020203" pitchFamily="34" charset="0"/>
                <a:ea typeface="微软雅黑" panose="020B0503020204020204" pitchFamily="34" charset="-122"/>
              </a:rPr>
              <a:t>报告人：章翔</a:t>
            </a:r>
            <a:endParaRPr lang="en-US" altLang="zh-CN" sz="2000" spc="100" dirty="0">
              <a:latin typeface="Bahnschrift Light" panose="020B0502040204020203" pitchFamily="34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5735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42"/>
    </mc:Choice>
    <mc:Fallback xmlns="">
      <p:transition spd="slow" advTm="474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F6AB546A-277F-47D7-A2EB-308DEAF28688}"/>
              </a:ext>
            </a:extLst>
          </p:cNvPr>
          <p:cNvSpPr/>
          <p:nvPr/>
        </p:nvSpPr>
        <p:spPr>
          <a:xfrm>
            <a:off x="1406082" y="184761"/>
            <a:ext cx="68235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CD2626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>工作报告</a:t>
            </a:r>
            <a:endParaRPr lang="zh-CN" altLang="en-US" sz="4000" b="1" dirty="0">
              <a:solidFill>
                <a:srgbClr val="CD26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A68767E-C291-4E0E-B090-C6975C768F18}"/>
              </a:ext>
            </a:extLst>
          </p:cNvPr>
          <p:cNvSpPr txBox="1"/>
          <p:nvPr/>
        </p:nvSpPr>
        <p:spPr>
          <a:xfrm>
            <a:off x="11433717" y="6481234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pPr algn="r"/>
              <a:t>2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6E07C3CC-C777-40B6-AABF-88663E00C76C}"/>
              </a:ext>
            </a:extLst>
          </p:cNvPr>
          <p:cNvSpPr txBox="1"/>
          <p:nvPr/>
        </p:nvSpPr>
        <p:spPr>
          <a:xfrm>
            <a:off x="753263" y="1448201"/>
            <a:ext cx="11257558" cy="1211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2000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IJCAI</a:t>
            </a:r>
            <a:r>
              <a:rPr lang="zh-CN" altLang="en-US" sz="2000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论文总体初稿完成</a:t>
            </a:r>
            <a:endParaRPr lang="en-US" altLang="zh-CN" sz="2000" spc="1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algn="just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altLang="zh-CN" sz="2000" spc="1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algn="just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zh-CN" altLang="en-US" sz="2000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确定拓展计划</a:t>
            </a:r>
          </a:p>
        </p:txBody>
      </p:sp>
    </p:spTree>
    <p:extLst>
      <p:ext uri="{BB962C8B-B14F-4D97-AF65-F5344CB8AC3E}">
        <p14:creationId xmlns:p14="http://schemas.microsoft.com/office/powerpoint/2010/main" val="190828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30"/>
    </mc:Choice>
    <mc:Fallback xmlns="">
      <p:transition spd="slow" advTm="413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F6AB546A-277F-47D7-A2EB-308DEAF28688}"/>
              </a:ext>
            </a:extLst>
          </p:cNvPr>
          <p:cNvSpPr/>
          <p:nvPr/>
        </p:nvSpPr>
        <p:spPr>
          <a:xfrm>
            <a:off x="1406082" y="184761"/>
            <a:ext cx="68235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CD2626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>工作报告</a:t>
            </a:r>
            <a:endParaRPr lang="zh-CN" altLang="en-US" sz="4000" b="1" dirty="0">
              <a:solidFill>
                <a:srgbClr val="CD26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A68767E-C291-4E0E-B090-C6975C768F18}"/>
              </a:ext>
            </a:extLst>
          </p:cNvPr>
          <p:cNvSpPr txBox="1"/>
          <p:nvPr/>
        </p:nvSpPr>
        <p:spPr>
          <a:xfrm>
            <a:off x="11433717" y="6481234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pPr algn="r"/>
              <a:t>3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6E07C3CC-C777-40B6-AABF-88663E00C76C}"/>
              </a:ext>
            </a:extLst>
          </p:cNvPr>
          <p:cNvSpPr txBox="1"/>
          <p:nvPr/>
        </p:nvSpPr>
        <p:spPr>
          <a:xfrm>
            <a:off x="753263" y="1448201"/>
            <a:ext cx="11257558" cy="1211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zh-CN" altLang="en-US" sz="2000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利用分支之间的关系添加不确定性压制模块</a:t>
            </a:r>
            <a:endParaRPr lang="en-US" altLang="zh-CN" sz="2000" spc="1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algn="just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zh-CN" altLang="en-US" sz="2000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实验发现：粗细分支准确率相乘结果低于测试准确率，如</a:t>
            </a:r>
            <a:r>
              <a:rPr lang="en-US" altLang="zh-CN" sz="2000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CA</a:t>
            </a:r>
            <a:r>
              <a:rPr lang="zh-CN" altLang="en-US" sz="2000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2000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80%</a:t>
            </a:r>
            <a:r>
              <a:rPr lang="zh-CN" altLang="en-US" sz="2000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000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FA</a:t>
            </a:r>
            <a:r>
              <a:rPr lang="zh-CN" altLang="en-US" sz="2000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：</a:t>
            </a:r>
            <a:r>
              <a:rPr lang="en-US" altLang="zh-CN" sz="2000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90%</a:t>
            </a:r>
            <a:r>
              <a:rPr lang="zh-CN" altLang="en-US" sz="2000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，</a:t>
            </a:r>
            <a:r>
              <a:rPr lang="en-US" altLang="zh-CN" sz="2000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FRA</a:t>
            </a:r>
            <a:r>
              <a:rPr lang="zh-CN" altLang="en-US" sz="2000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：</a:t>
            </a:r>
            <a:r>
              <a:rPr lang="en-US" altLang="zh-CN" sz="2000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80%</a:t>
            </a:r>
            <a:r>
              <a:rPr lang="zh-CN" altLang="en-US" sz="2000" spc="10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，说明两者不是独立分布的</a:t>
            </a:r>
            <a:endParaRPr lang="en-US" altLang="zh-CN" sz="2000" spc="10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F3A96DD8-8759-47FC-9FF1-4C99333508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5405" y="2852632"/>
            <a:ext cx="8541189" cy="343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621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30"/>
    </mc:Choice>
    <mc:Fallback>
      <p:transition spd="slow" advTm="413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>
            <a:extLst>
              <a:ext uri="{FF2B5EF4-FFF2-40B4-BE49-F238E27FC236}">
                <a16:creationId xmlns:a16="http://schemas.microsoft.com/office/drawing/2014/main" id="{C1A017F2-A001-40E1-85D9-201D25E75E63}"/>
              </a:ext>
            </a:extLst>
          </p:cNvPr>
          <p:cNvSpPr/>
          <p:nvPr/>
        </p:nvSpPr>
        <p:spPr>
          <a:xfrm>
            <a:off x="2776746" y="4635211"/>
            <a:ext cx="6638508" cy="2476239"/>
          </a:xfrm>
          <a:prstGeom prst="rect">
            <a:avLst/>
          </a:prstGeom>
          <a:blipFill dpi="0" rotWithShape="1">
            <a:blip r:embed="rId2">
              <a:alphaModFix amt="5000"/>
            </a:blip>
            <a:srcRect/>
            <a:stretch>
              <a:fillRect t="-50527" b="1"/>
            </a:stretch>
          </a:blip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C5231231-6275-407C-A9B8-BD99DA1CB5A1}"/>
              </a:ext>
            </a:extLst>
          </p:cNvPr>
          <p:cNvCxnSpPr/>
          <p:nvPr/>
        </p:nvCxnSpPr>
        <p:spPr>
          <a:xfrm>
            <a:off x="3571103" y="2395183"/>
            <a:ext cx="5049794" cy="0"/>
          </a:xfrm>
          <a:prstGeom prst="line">
            <a:avLst/>
          </a:prstGeom>
          <a:ln w="1905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32C127F0-0A88-4255-B555-05934C4BA238}"/>
              </a:ext>
            </a:extLst>
          </p:cNvPr>
          <p:cNvCxnSpPr/>
          <p:nvPr/>
        </p:nvCxnSpPr>
        <p:spPr>
          <a:xfrm>
            <a:off x="3571103" y="4421650"/>
            <a:ext cx="5049794" cy="0"/>
          </a:xfrm>
          <a:prstGeom prst="line">
            <a:avLst/>
          </a:prstGeom>
          <a:ln w="1905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AD4EFCDF-2CBB-4BA7-BBFF-0CA1448B0ADB}"/>
              </a:ext>
            </a:extLst>
          </p:cNvPr>
          <p:cNvSpPr txBox="1"/>
          <p:nvPr/>
        </p:nvSpPr>
        <p:spPr>
          <a:xfrm>
            <a:off x="1657247" y="2798362"/>
            <a:ext cx="887750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altLang="zh-CN" sz="6000" b="1" spc="200" dirty="0">
                <a:solidFill>
                  <a:srgbClr val="AB2B2B"/>
                </a:solidFill>
                <a:latin typeface="Rage Italic" panose="03070502040507070304" pitchFamily="66" charset="0"/>
                <a:ea typeface="微软雅黑" panose="020B0503020204020204" pitchFamily="34" charset="-122"/>
              </a:rPr>
              <a:t>Thank You for Watching</a:t>
            </a:r>
            <a:endParaRPr lang="zh-CN" altLang="en-US" sz="6000" b="1" spc="200" dirty="0">
              <a:solidFill>
                <a:srgbClr val="AB2B2B"/>
              </a:solidFill>
              <a:latin typeface="Rage Italic" panose="03070502040507070304" pitchFamily="66" charset="0"/>
              <a:ea typeface="微软雅黑" panose="020B0503020204020204" pitchFamily="34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90FCE0E7-FE6F-4A27-8DEE-C870219A82CB}"/>
              </a:ext>
            </a:extLst>
          </p:cNvPr>
          <p:cNvSpPr/>
          <p:nvPr/>
        </p:nvSpPr>
        <p:spPr>
          <a:xfrm rot="19489470">
            <a:off x="2087430" y="75101"/>
            <a:ext cx="7815223" cy="7025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E333CDC5-EBD6-4911-91C1-A1154407030E}"/>
              </a:ext>
            </a:extLst>
          </p:cNvPr>
          <p:cNvSpPr/>
          <p:nvPr/>
        </p:nvSpPr>
        <p:spPr>
          <a:xfrm rot="19677627">
            <a:off x="1696367" y="-185105"/>
            <a:ext cx="8799268" cy="7539332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6B55137C-BED8-48D1-AE17-D1D762197166}"/>
              </a:ext>
            </a:extLst>
          </p:cNvPr>
          <p:cNvSpPr/>
          <p:nvPr/>
        </p:nvSpPr>
        <p:spPr>
          <a:xfrm rot="19689791">
            <a:off x="1250990" y="-594491"/>
            <a:ext cx="9690020" cy="8358103"/>
          </a:xfrm>
          <a:prstGeom prst="rect">
            <a:avLst/>
          </a:prstGeom>
          <a:noFill/>
          <a:ln w="254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D701394C-0A70-495C-BFCA-146912A9CCF8}"/>
              </a:ext>
            </a:extLst>
          </p:cNvPr>
          <p:cNvSpPr/>
          <p:nvPr/>
        </p:nvSpPr>
        <p:spPr>
          <a:xfrm rot="19677627">
            <a:off x="837848" y="-966170"/>
            <a:ext cx="10516304" cy="9101460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F6693C7-CF28-49A3-8E8B-240A872E9268}"/>
              </a:ext>
            </a:extLst>
          </p:cNvPr>
          <p:cNvSpPr/>
          <p:nvPr/>
        </p:nvSpPr>
        <p:spPr>
          <a:xfrm rot="19677627">
            <a:off x="631957" y="-1193179"/>
            <a:ext cx="10928087" cy="9555478"/>
          </a:xfrm>
          <a:prstGeom prst="rect">
            <a:avLst/>
          </a:prstGeom>
          <a:noFill/>
          <a:ln w="1270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直角三角形 19">
            <a:extLst>
              <a:ext uri="{FF2B5EF4-FFF2-40B4-BE49-F238E27FC236}">
                <a16:creationId xmlns:a16="http://schemas.microsoft.com/office/drawing/2014/main" id="{B7305426-7FCA-4A41-8503-E09FCD5BA2A9}"/>
              </a:ext>
            </a:extLst>
          </p:cNvPr>
          <p:cNvSpPr/>
          <p:nvPr/>
        </p:nvSpPr>
        <p:spPr>
          <a:xfrm flipV="1">
            <a:off x="-1" y="-5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21" name="直角三角形 20">
            <a:extLst>
              <a:ext uri="{FF2B5EF4-FFF2-40B4-BE49-F238E27FC236}">
                <a16:creationId xmlns:a16="http://schemas.microsoft.com/office/drawing/2014/main" id="{41345189-D739-40DB-9835-E1B5570E7446}"/>
              </a:ext>
            </a:extLst>
          </p:cNvPr>
          <p:cNvSpPr/>
          <p:nvPr/>
        </p:nvSpPr>
        <p:spPr>
          <a:xfrm rot="16200000" flipV="1">
            <a:off x="-559805" y="4699477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2" name="直角三角形 21">
            <a:extLst>
              <a:ext uri="{FF2B5EF4-FFF2-40B4-BE49-F238E27FC236}">
                <a16:creationId xmlns:a16="http://schemas.microsoft.com/office/drawing/2014/main" id="{FCD58176-D67D-4C4F-BB58-0EF508B501C5}"/>
              </a:ext>
            </a:extLst>
          </p:cNvPr>
          <p:cNvSpPr/>
          <p:nvPr/>
        </p:nvSpPr>
        <p:spPr>
          <a:xfrm rot="16200000" flipH="1">
            <a:off x="9801294" y="562042"/>
            <a:ext cx="2952749" cy="1828666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3" name="直角三角形 22">
            <a:extLst>
              <a:ext uri="{FF2B5EF4-FFF2-40B4-BE49-F238E27FC236}">
                <a16:creationId xmlns:a16="http://schemas.microsoft.com/office/drawing/2014/main" id="{3779CBC7-EED8-4E8F-954B-C191961E181E}"/>
              </a:ext>
            </a:extLst>
          </p:cNvPr>
          <p:cNvSpPr/>
          <p:nvPr/>
        </p:nvSpPr>
        <p:spPr>
          <a:xfrm flipH="1">
            <a:off x="9783191" y="5443226"/>
            <a:ext cx="2442147" cy="1414770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3655A0B9-9C1E-46DB-9D2F-F61BD2C62308}"/>
              </a:ext>
            </a:extLst>
          </p:cNvPr>
          <p:cNvSpPr txBox="1"/>
          <p:nvPr/>
        </p:nvSpPr>
        <p:spPr>
          <a:xfrm>
            <a:off x="5354968" y="6016441"/>
            <a:ext cx="1482064" cy="410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fld id="{9504E2CD-C00E-4C92-A996-4B61C1023920}" type="datetime1">
              <a:rPr lang="en-US" altLang="zh-CN" smtClean="0">
                <a:solidFill>
                  <a:srgbClr val="A6292F"/>
                </a:solidFill>
                <a:latin typeface="Bahnschrift" panose="020B0502040204020203" pitchFamily="34" charset="0"/>
                <a:ea typeface="微软雅黑" panose="020B0503020204020204" pitchFamily="34" charset="-122"/>
              </a:rPr>
              <a:t>1/8/2022</a:t>
            </a:fld>
            <a:endParaRPr lang="zh-CN" altLang="en-US" dirty="0">
              <a:solidFill>
                <a:srgbClr val="A6292F"/>
              </a:solidFill>
              <a:latin typeface="Bahnschrift" panose="020B0502040204020203" pitchFamily="34" charset="0"/>
              <a:ea typeface="微软雅黑" panose="020B0503020204020204" pitchFamily="34" charset="-122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AFB5D615-C26F-4BAD-9546-CC54412788EC}"/>
              </a:ext>
            </a:extLst>
          </p:cNvPr>
          <p:cNvGrpSpPr/>
          <p:nvPr/>
        </p:nvGrpSpPr>
        <p:grpSpPr>
          <a:xfrm>
            <a:off x="3896094" y="795944"/>
            <a:ext cx="4399811" cy="813731"/>
            <a:chOff x="4386699" y="746886"/>
            <a:chExt cx="4399811" cy="813731"/>
          </a:xfrm>
        </p:grpSpPr>
        <p:pic>
          <p:nvPicPr>
            <p:cNvPr id="24" name="图片 23">
              <a:extLst>
                <a:ext uri="{FF2B5EF4-FFF2-40B4-BE49-F238E27FC236}">
                  <a16:creationId xmlns:a16="http://schemas.microsoft.com/office/drawing/2014/main" id="{E20F5AE0-728B-4ADE-936F-E5673DF722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86699" y="746886"/>
              <a:ext cx="813731" cy="813731"/>
            </a:xfrm>
            <a:prstGeom prst="rect">
              <a:avLst/>
            </a:prstGeom>
          </p:spPr>
        </p:pic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id="{913FAD8B-8521-43B6-9F0C-839DB36F489D}"/>
                </a:ext>
              </a:extLst>
            </p:cNvPr>
            <p:cNvGrpSpPr/>
            <p:nvPr/>
          </p:nvGrpSpPr>
          <p:grpSpPr>
            <a:xfrm>
              <a:off x="5384803" y="746904"/>
              <a:ext cx="3401707" cy="813713"/>
              <a:chOff x="9205483" y="280849"/>
              <a:chExt cx="2517243" cy="548463"/>
            </a:xfrm>
          </p:grpSpPr>
          <p:pic>
            <p:nvPicPr>
              <p:cNvPr id="27" name="图片 26">
                <a:extLst>
                  <a:ext uri="{FF2B5EF4-FFF2-40B4-BE49-F238E27FC236}">
                    <a16:creationId xmlns:a16="http://schemas.microsoft.com/office/drawing/2014/main" id="{3CC9776B-EE61-456B-A253-A473B079F3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05483" y="280849"/>
                <a:ext cx="618914" cy="548463"/>
              </a:xfrm>
              <a:prstGeom prst="rect">
                <a:avLst/>
              </a:prstGeom>
            </p:spPr>
          </p:pic>
          <p:pic>
            <p:nvPicPr>
              <p:cNvPr id="28" name="图片 27">
                <a:extLst>
                  <a:ext uri="{FF2B5EF4-FFF2-40B4-BE49-F238E27FC236}">
                    <a16:creationId xmlns:a16="http://schemas.microsoft.com/office/drawing/2014/main" id="{DD8D5566-61EB-4FCF-8D51-8D55C64457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72038" y="341346"/>
                <a:ext cx="2050688" cy="464823"/>
              </a:xfrm>
              <a:prstGeom prst="rect">
                <a:avLst/>
              </a:prstGeom>
            </p:spPr>
          </p:pic>
        </p:grpSp>
      </p:grp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966C1AC0-F53C-410B-AF89-FBE06567D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8098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87"/>
    </mc:Choice>
    <mc:Fallback xmlns="">
      <p:transition spd="slow" advTm="22387"/>
    </mc:Fallback>
  </mc:AlternateContent>
</p:sld>
</file>

<file path=ppt/theme/theme1.xml><?xml version="1.0" encoding="utf-8"?>
<a:theme xmlns:a="http://schemas.openxmlformats.org/drawingml/2006/main" name="第一PPT，www.1ppt.com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36">
      <a:majorFont>
        <a:latin typeface="Segoe UI"/>
        <a:ea typeface="宋体"/>
        <a:cs typeface=""/>
      </a:majorFont>
      <a:minorFont>
        <a:latin typeface="Segoe UI"/>
        <a:ea typeface="微软雅黑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4922</TotalTime>
  <Words>80</Words>
  <Application>Microsoft Office PowerPoint</Application>
  <PresentationFormat>宽屏</PresentationFormat>
  <Paragraphs>18</Paragraphs>
  <Slides>4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6" baseType="lpstr">
      <vt:lpstr>Adobe Devanagari</vt:lpstr>
      <vt:lpstr>等线</vt:lpstr>
      <vt:lpstr>微软雅黑</vt:lpstr>
      <vt:lpstr>Arial</vt:lpstr>
      <vt:lpstr>Bahnschrift</vt:lpstr>
      <vt:lpstr>Bahnschrift Light</vt:lpstr>
      <vt:lpstr>Bahnschrift SemiBold</vt:lpstr>
      <vt:lpstr>Calibri</vt:lpstr>
      <vt:lpstr>Corbel</vt:lpstr>
      <vt:lpstr>Rage Italic</vt:lpstr>
      <vt:lpstr>Segoe UI</vt:lpstr>
      <vt:lpstr>第一PPT，www.1ppt.com</vt:lpstr>
      <vt:lpstr>PowerPoint 演示文稿</vt:lpstr>
      <vt:lpstr>PowerPoint 演示文稿</vt:lpstr>
      <vt:lpstr>PowerPoint 演示文稿</vt:lpstr>
      <vt:lpstr>PowerPoint 演示文稿</vt:lpstr>
    </vt:vector>
  </TitlesOfParts>
  <Company>第一PPT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虚拟点线</dc:title>
  <dc:creator>第一PPT</dc:creator>
  <cp:keywords>www.1ppt.com</cp:keywords>
  <dc:description>www.1ppt.com</dc:description>
  <cp:lastModifiedBy>章 翔</cp:lastModifiedBy>
  <cp:revision>238</cp:revision>
  <dcterms:created xsi:type="dcterms:W3CDTF">2015-08-18T02:51:00Z</dcterms:created>
  <dcterms:modified xsi:type="dcterms:W3CDTF">2022-01-08T15:38:09Z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2052-10.1.0.6393</vt:lpwstr>
  </property>
</Properties>
</file>